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59"/>
  </p:notesMasterIdLst>
  <p:sldIdLst>
    <p:sldId id="368" r:id="rId6"/>
    <p:sldId id="273" r:id="rId7"/>
    <p:sldId id="274" r:id="rId8"/>
    <p:sldId id="310" r:id="rId9"/>
    <p:sldId id="356" r:id="rId10"/>
    <p:sldId id="325" r:id="rId11"/>
    <p:sldId id="353" r:id="rId12"/>
    <p:sldId id="357" r:id="rId13"/>
    <p:sldId id="327" r:id="rId14"/>
    <p:sldId id="349" r:id="rId15"/>
    <p:sldId id="336" r:id="rId16"/>
    <p:sldId id="337" r:id="rId17"/>
    <p:sldId id="350" r:id="rId18"/>
    <p:sldId id="361" r:id="rId19"/>
    <p:sldId id="339" r:id="rId20"/>
    <p:sldId id="346" r:id="rId21"/>
    <p:sldId id="348" r:id="rId22"/>
    <p:sldId id="343" r:id="rId23"/>
    <p:sldId id="338" r:id="rId24"/>
    <p:sldId id="342" r:id="rId25"/>
    <p:sldId id="344" r:id="rId26"/>
    <p:sldId id="345" r:id="rId27"/>
    <p:sldId id="340" r:id="rId28"/>
    <p:sldId id="364" r:id="rId29"/>
    <p:sldId id="363" r:id="rId30"/>
    <p:sldId id="362" r:id="rId31"/>
    <p:sldId id="367" r:id="rId32"/>
    <p:sldId id="326" r:id="rId33"/>
    <p:sldId id="354" r:id="rId34"/>
    <p:sldId id="355" r:id="rId35"/>
    <p:sldId id="314" r:id="rId36"/>
    <p:sldId id="300" r:id="rId37"/>
    <p:sldId id="296" r:id="rId38"/>
    <p:sldId id="295" r:id="rId39"/>
    <p:sldId id="294" r:id="rId40"/>
    <p:sldId id="290" r:id="rId41"/>
    <p:sldId id="292" r:id="rId42"/>
    <p:sldId id="293" r:id="rId43"/>
    <p:sldId id="286" r:id="rId44"/>
    <p:sldId id="279" r:id="rId45"/>
    <p:sldId id="284" r:id="rId46"/>
    <p:sldId id="283" r:id="rId47"/>
    <p:sldId id="360" r:id="rId48"/>
    <p:sldId id="347" r:id="rId49"/>
    <p:sldId id="271" r:id="rId50"/>
    <p:sldId id="328" r:id="rId51"/>
    <p:sldId id="329" r:id="rId52"/>
    <p:sldId id="272" r:id="rId53"/>
    <p:sldId id="304" r:id="rId54"/>
    <p:sldId id="359" r:id="rId55"/>
    <p:sldId id="278" r:id="rId56"/>
    <p:sldId id="333" r:id="rId57"/>
    <p:sldId id="30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AF897-A399-4591-83F9-C69415216A5F}">
          <p14:sldIdLst>
            <p14:sldId id="368"/>
            <p14:sldId id="273"/>
            <p14:sldId id="274"/>
            <p14:sldId id="310"/>
            <p14:sldId id="356"/>
            <p14:sldId id="325"/>
            <p14:sldId id="353"/>
            <p14:sldId id="357"/>
            <p14:sldId id="327"/>
            <p14:sldId id="349"/>
            <p14:sldId id="336"/>
            <p14:sldId id="337"/>
            <p14:sldId id="350"/>
            <p14:sldId id="361"/>
            <p14:sldId id="339"/>
            <p14:sldId id="346"/>
            <p14:sldId id="348"/>
            <p14:sldId id="343"/>
            <p14:sldId id="338"/>
            <p14:sldId id="342"/>
            <p14:sldId id="344"/>
            <p14:sldId id="345"/>
            <p14:sldId id="340"/>
            <p14:sldId id="364"/>
            <p14:sldId id="363"/>
            <p14:sldId id="362"/>
            <p14:sldId id="367"/>
            <p14:sldId id="326"/>
            <p14:sldId id="354"/>
            <p14:sldId id="355"/>
          </p14:sldIdLst>
        </p14:section>
        <p14:section name="Thanks" id="{AD10C228-8D6E-4CEC-8728-EAFC4514B767}">
          <p14:sldIdLst>
            <p14:sldId id="314"/>
          </p14:sldIdLst>
        </p14:section>
        <p14:section name="Backup Slides" id="{4711D0E6-4CBB-452D-8674-B83A065D5C77}">
          <p14:sldIdLst>
            <p14:sldId id="300"/>
            <p14:sldId id="296"/>
            <p14:sldId id="295"/>
            <p14:sldId id="294"/>
            <p14:sldId id="290"/>
            <p14:sldId id="292"/>
            <p14:sldId id="293"/>
            <p14:sldId id="286"/>
            <p14:sldId id="279"/>
            <p14:sldId id="284"/>
            <p14:sldId id="283"/>
            <p14:sldId id="360"/>
          </p14:sldIdLst>
        </p14:section>
        <p14:section name="Extra Stuff" id="{7B063A35-7E37-4B4D-B1CC-0B7E38CA2B72}">
          <p14:sldIdLst>
            <p14:sldId id="347"/>
            <p14:sldId id="271"/>
          </p14:sldIdLst>
        </p14:section>
        <p14:section name="Shapes" id="{C69B004A-EB1F-47D0-8951-9C05F1316F37}">
          <p14:sldIdLst>
            <p14:sldId id="328"/>
            <p14:sldId id="329"/>
            <p14:sldId id="272"/>
            <p14:sldId id="304"/>
            <p14:sldId id="359"/>
            <p14:sldId id="278"/>
            <p14:sldId id="333"/>
            <p14:sldId id="3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03E429-FDD1-55C3-F2D9-A42A17E9E762}" name="Noah Moffeit" initials="NM" userId="Noah Moffeit"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EBABA"/>
    <a:srgbClr val="B6B2B2"/>
    <a:srgbClr val="5F5342"/>
    <a:srgbClr val="3FAB79"/>
    <a:srgbClr val="B076D4"/>
    <a:srgbClr val="236192"/>
    <a:srgbClr val="B7B09C"/>
    <a:srgbClr val="85B26D"/>
    <a:srgbClr val="1A496D"/>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EE48-1544-41C9-8DDC-6E8DBF0FB760}" v="866" dt="2022-04-13T19:58:48.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2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Smith" userId="d778553e-bb57-4f7a-997f-e2f2e8a45bf5" providerId="ADAL" clId="{0654EE48-1544-41C9-8DDC-6E8DBF0FB760}"/>
    <pc:docChg chg="undo custSel addSld delSld modSld sldOrd modSection">
      <pc:chgData name="Robert Smith" userId="d778553e-bb57-4f7a-997f-e2f2e8a45bf5" providerId="ADAL" clId="{0654EE48-1544-41C9-8DDC-6E8DBF0FB760}" dt="2022-04-13T19:58:53.956" v="888" actId="2085"/>
      <pc:docMkLst>
        <pc:docMk/>
      </pc:docMkLst>
      <pc:sldChg chg="modSp mod">
        <pc:chgData name="Robert Smith" userId="d778553e-bb57-4f7a-997f-e2f2e8a45bf5" providerId="ADAL" clId="{0654EE48-1544-41C9-8DDC-6E8DBF0FB760}" dt="2022-04-06T21:58:21.729" v="130" actId="208"/>
        <pc:sldMkLst>
          <pc:docMk/>
          <pc:sldMk cId="3749073725" sldId="273"/>
        </pc:sldMkLst>
        <pc:spChg chg="mod">
          <ac:chgData name="Robert Smith" userId="d778553e-bb57-4f7a-997f-e2f2e8a45bf5" providerId="ADAL" clId="{0654EE48-1544-41C9-8DDC-6E8DBF0FB760}" dt="2022-04-06T21:57:28.141" v="122" actId="208"/>
          <ac:spMkLst>
            <pc:docMk/>
            <pc:sldMk cId="3749073725" sldId="273"/>
            <ac:spMk id="9" creationId="{6F060093-55C4-47DA-BFAE-B6BCE05920B9}"/>
          </ac:spMkLst>
        </pc:spChg>
        <pc:spChg chg="mod">
          <ac:chgData name="Robert Smith" userId="d778553e-bb57-4f7a-997f-e2f2e8a45bf5" providerId="ADAL" clId="{0654EE48-1544-41C9-8DDC-6E8DBF0FB760}" dt="2022-04-06T21:58:15.481" v="129" actId="404"/>
          <ac:spMkLst>
            <pc:docMk/>
            <pc:sldMk cId="3749073725" sldId="273"/>
            <ac:spMk id="10" creationId="{7896AA5E-5DE5-4C6C-B438-98203BF15DFF}"/>
          </ac:spMkLst>
        </pc:spChg>
        <pc:spChg chg="mod">
          <ac:chgData name="Robert Smith" userId="d778553e-bb57-4f7a-997f-e2f2e8a45bf5" providerId="ADAL" clId="{0654EE48-1544-41C9-8DDC-6E8DBF0FB760}" dt="2022-04-06T21:57:38.358" v="124" actId="108"/>
          <ac:spMkLst>
            <pc:docMk/>
            <pc:sldMk cId="3749073725" sldId="273"/>
            <ac:spMk id="11" creationId="{25031E16-FD18-415B-8FD5-BF5950934606}"/>
          </ac:spMkLst>
        </pc:spChg>
        <pc:spChg chg="mod">
          <ac:chgData name="Robert Smith" userId="d778553e-bb57-4f7a-997f-e2f2e8a45bf5" providerId="ADAL" clId="{0654EE48-1544-41C9-8DDC-6E8DBF0FB760}" dt="2022-04-06T21:57:08.661" v="118" actId="208"/>
          <ac:spMkLst>
            <pc:docMk/>
            <pc:sldMk cId="3749073725" sldId="273"/>
            <ac:spMk id="12" creationId="{46098C76-3CAF-45CC-9D47-F74314427B97}"/>
          </ac:spMkLst>
        </pc:spChg>
        <pc:picChg chg="mod">
          <ac:chgData name="Robert Smith" userId="d778553e-bb57-4f7a-997f-e2f2e8a45bf5" providerId="ADAL" clId="{0654EE48-1544-41C9-8DDC-6E8DBF0FB760}" dt="2022-04-06T21:57:14.077" v="119" actId="208"/>
          <ac:picMkLst>
            <pc:docMk/>
            <pc:sldMk cId="3749073725" sldId="273"/>
            <ac:picMk id="4" creationId="{695EFFA1-0BE9-41E5-9A64-14E4DD2E534D}"/>
          </ac:picMkLst>
        </pc:picChg>
        <pc:picChg chg="mod">
          <ac:chgData name="Robert Smith" userId="d778553e-bb57-4f7a-997f-e2f2e8a45bf5" providerId="ADAL" clId="{0654EE48-1544-41C9-8DDC-6E8DBF0FB760}" dt="2022-04-06T21:57:35.206" v="123" actId="108"/>
          <ac:picMkLst>
            <pc:docMk/>
            <pc:sldMk cId="3749073725" sldId="273"/>
            <ac:picMk id="5" creationId="{CE6B719A-E4E7-4BFB-B4AF-E8379E9B956D}"/>
          </ac:picMkLst>
        </pc:picChg>
        <pc:picChg chg="mod">
          <ac:chgData name="Robert Smith" userId="d778553e-bb57-4f7a-997f-e2f2e8a45bf5" providerId="ADAL" clId="{0654EE48-1544-41C9-8DDC-6E8DBF0FB760}" dt="2022-04-06T21:57:20.706" v="120" actId="208"/>
          <ac:picMkLst>
            <pc:docMk/>
            <pc:sldMk cId="3749073725" sldId="273"/>
            <ac:picMk id="7" creationId="{06C51BFE-F29E-4420-92E9-BFA9A225EB75}"/>
          </ac:picMkLst>
        </pc:picChg>
        <pc:picChg chg="mod">
          <ac:chgData name="Robert Smith" userId="d778553e-bb57-4f7a-997f-e2f2e8a45bf5" providerId="ADAL" clId="{0654EE48-1544-41C9-8DDC-6E8DBF0FB760}" dt="2022-04-06T21:58:21.729" v="130" actId="208"/>
          <ac:picMkLst>
            <pc:docMk/>
            <pc:sldMk cId="3749073725" sldId="273"/>
            <ac:picMk id="16" creationId="{46A61D98-55EE-4C7C-8209-325BF221C361}"/>
          </ac:picMkLst>
        </pc:picChg>
      </pc:sldChg>
      <pc:sldChg chg="addSp modSp mod">
        <pc:chgData name="Robert Smith" userId="d778553e-bb57-4f7a-997f-e2f2e8a45bf5" providerId="ADAL" clId="{0654EE48-1544-41C9-8DDC-6E8DBF0FB760}" dt="2022-04-06T22:09:54.013" v="147" actId="1076"/>
        <pc:sldMkLst>
          <pc:docMk/>
          <pc:sldMk cId="4200833349" sldId="274"/>
        </pc:sldMkLst>
        <pc:picChg chg="add mod">
          <ac:chgData name="Robert Smith" userId="d778553e-bb57-4f7a-997f-e2f2e8a45bf5" providerId="ADAL" clId="{0654EE48-1544-41C9-8DDC-6E8DBF0FB760}" dt="2022-04-06T22:09:54.013" v="147" actId="1076"/>
          <ac:picMkLst>
            <pc:docMk/>
            <pc:sldMk cId="4200833349" sldId="274"/>
            <ac:picMk id="9" creationId="{09F51B28-F384-451E-BCE0-BBCC6EE6B0D1}"/>
          </ac:picMkLst>
        </pc:picChg>
      </pc:sldChg>
      <pc:sldChg chg="addSp modSp mod">
        <pc:chgData name="Robert Smith" userId="d778553e-bb57-4f7a-997f-e2f2e8a45bf5" providerId="ADAL" clId="{0654EE48-1544-41C9-8DDC-6E8DBF0FB760}" dt="2022-04-13T19:58:53.956" v="888" actId="2085"/>
        <pc:sldMkLst>
          <pc:docMk/>
          <pc:sldMk cId="2090014571" sldId="305"/>
        </pc:sldMkLst>
        <pc:picChg chg="add mod">
          <ac:chgData name="Robert Smith" userId="d778553e-bb57-4f7a-997f-e2f2e8a45bf5" providerId="ADAL" clId="{0654EE48-1544-41C9-8DDC-6E8DBF0FB760}" dt="2022-04-13T19:58:53.956" v="888" actId="2085"/>
          <ac:picMkLst>
            <pc:docMk/>
            <pc:sldMk cId="2090014571" sldId="305"/>
            <ac:picMk id="51" creationId="{90995495-310F-4C5B-A2FB-B7B1A0550832}"/>
          </ac:picMkLst>
        </pc:picChg>
      </pc:sldChg>
      <pc:sldChg chg="del">
        <pc:chgData name="Robert Smith" userId="d778553e-bb57-4f7a-997f-e2f2e8a45bf5" providerId="ADAL" clId="{0654EE48-1544-41C9-8DDC-6E8DBF0FB760}" dt="2022-04-07T11:20:19.890" v="869" actId="47"/>
        <pc:sldMkLst>
          <pc:docMk/>
          <pc:sldMk cId="508857829" sldId="309"/>
        </pc:sldMkLst>
      </pc:sldChg>
      <pc:sldChg chg="modSp mod">
        <pc:chgData name="Robert Smith" userId="d778553e-bb57-4f7a-997f-e2f2e8a45bf5" providerId="ADAL" clId="{0654EE48-1544-41C9-8DDC-6E8DBF0FB760}" dt="2022-04-06T23:30:26.863" v="830" actId="208"/>
        <pc:sldMkLst>
          <pc:docMk/>
          <pc:sldMk cId="925206571" sldId="314"/>
        </pc:sldMkLst>
        <pc:picChg chg="mod">
          <ac:chgData name="Robert Smith" userId="d778553e-bb57-4f7a-997f-e2f2e8a45bf5" providerId="ADAL" clId="{0654EE48-1544-41C9-8DDC-6E8DBF0FB760}" dt="2022-04-06T23:30:13.853" v="827" actId="208"/>
          <ac:picMkLst>
            <pc:docMk/>
            <pc:sldMk cId="925206571" sldId="314"/>
            <ac:picMk id="18" creationId="{84F44339-EBB4-4C76-AA03-E337F8563AA6}"/>
          </ac:picMkLst>
        </pc:picChg>
        <pc:picChg chg="mod">
          <ac:chgData name="Robert Smith" userId="d778553e-bb57-4f7a-997f-e2f2e8a45bf5" providerId="ADAL" clId="{0654EE48-1544-41C9-8DDC-6E8DBF0FB760}" dt="2022-04-06T23:30:17.265" v="828" actId="208"/>
          <ac:picMkLst>
            <pc:docMk/>
            <pc:sldMk cId="925206571" sldId="314"/>
            <ac:picMk id="22" creationId="{80A91E13-D744-4EEF-B42E-0DBD4BA509F1}"/>
          </ac:picMkLst>
        </pc:picChg>
        <pc:picChg chg="mod">
          <ac:chgData name="Robert Smith" userId="d778553e-bb57-4f7a-997f-e2f2e8a45bf5" providerId="ADAL" clId="{0654EE48-1544-41C9-8DDC-6E8DBF0FB760}" dt="2022-04-06T23:30:22.932" v="829" actId="208"/>
          <ac:picMkLst>
            <pc:docMk/>
            <pc:sldMk cId="925206571" sldId="314"/>
            <ac:picMk id="27" creationId="{1A447591-00F5-4790-91D0-B2643644162D}"/>
          </ac:picMkLst>
        </pc:picChg>
        <pc:picChg chg="mod">
          <ac:chgData name="Robert Smith" userId="d778553e-bb57-4f7a-997f-e2f2e8a45bf5" providerId="ADAL" clId="{0654EE48-1544-41C9-8DDC-6E8DBF0FB760}" dt="2022-04-06T23:30:26.863" v="830" actId="208"/>
          <ac:picMkLst>
            <pc:docMk/>
            <pc:sldMk cId="925206571" sldId="314"/>
            <ac:picMk id="32" creationId="{D4AA6903-041E-45F8-8C84-399A2777FB43}"/>
          </ac:picMkLst>
        </pc:picChg>
      </pc:sldChg>
      <pc:sldChg chg="addSp delSp modSp mod">
        <pc:chgData name="Robert Smith" userId="d778553e-bb57-4f7a-997f-e2f2e8a45bf5" providerId="ADAL" clId="{0654EE48-1544-41C9-8DDC-6E8DBF0FB760}" dt="2022-04-07T11:28:55.282" v="881" actId="20577"/>
        <pc:sldMkLst>
          <pc:docMk/>
          <pc:sldMk cId="1708888077" sldId="325"/>
        </pc:sldMkLst>
        <pc:spChg chg="mod">
          <ac:chgData name="Robert Smith" userId="d778553e-bb57-4f7a-997f-e2f2e8a45bf5" providerId="ADAL" clId="{0654EE48-1544-41C9-8DDC-6E8DBF0FB760}" dt="2022-04-07T11:28:55.282" v="881" actId="20577"/>
          <ac:spMkLst>
            <pc:docMk/>
            <pc:sldMk cId="1708888077" sldId="325"/>
            <ac:spMk id="2" creationId="{30E8E7F6-D228-4B5B-BC23-00ED0238232F}"/>
          </ac:spMkLst>
        </pc:spChg>
        <pc:spChg chg="add mod">
          <ac:chgData name="Robert Smith" userId="d778553e-bb57-4f7a-997f-e2f2e8a45bf5" providerId="ADAL" clId="{0654EE48-1544-41C9-8DDC-6E8DBF0FB760}" dt="2022-04-06T23:28:43.972" v="820" actId="1076"/>
          <ac:spMkLst>
            <pc:docMk/>
            <pc:sldMk cId="1708888077" sldId="325"/>
            <ac:spMk id="3" creationId="{5D7C1975-12CD-43CE-8BE7-858BF7E67FF8}"/>
          </ac:spMkLst>
        </pc:spChg>
        <pc:spChg chg="add mod">
          <ac:chgData name="Robert Smith" userId="d778553e-bb57-4f7a-997f-e2f2e8a45bf5" providerId="ADAL" clId="{0654EE48-1544-41C9-8DDC-6E8DBF0FB760}" dt="2022-04-06T23:28:59.915" v="826" actId="1076"/>
          <ac:spMkLst>
            <pc:docMk/>
            <pc:sldMk cId="1708888077" sldId="325"/>
            <ac:spMk id="28" creationId="{4A296973-C4F0-40D0-8C78-EE84C8A17B70}"/>
          </ac:spMkLst>
        </pc:spChg>
        <pc:spChg chg="add del">
          <ac:chgData name="Robert Smith" userId="d778553e-bb57-4f7a-997f-e2f2e8a45bf5" providerId="ADAL" clId="{0654EE48-1544-41C9-8DDC-6E8DBF0FB760}" dt="2022-04-07T11:20:40.176" v="872" actId="478"/>
          <ac:spMkLst>
            <pc:docMk/>
            <pc:sldMk cId="1708888077" sldId="325"/>
            <ac:spMk id="30" creationId="{CE399C8B-7465-4454-BDD5-2BD5B7BFCB4E}"/>
          </ac:spMkLst>
        </pc:spChg>
        <pc:spChg chg="del">
          <ac:chgData name="Robert Smith" userId="d778553e-bb57-4f7a-997f-e2f2e8a45bf5" providerId="ADAL" clId="{0654EE48-1544-41C9-8DDC-6E8DBF0FB760}" dt="2022-04-07T11:20:54.683" v="875" actId="478"/>
          <ac:spMkLst>
            <pc:docMk/>
            <pc:sldMk cId="1708888077" sldId="325"/>
            <ac:spMk id="36" creationId="{F4E3A147-8884-49FF-997A-F3C5AE97C42E}"/>
          </ac:spMkLst>
        </pc:spChg>
        <pc:spChg chg="mod">
          <ac:chgData name="Robert Smith" userId="d778553e-bb57-4f7a-997f-e2f2e8a45bf5" providerId="ADAL" clId="{0654EE48-1544-41C9-8DDC-6E8DBF0FB760}" dt="2022-04-06T22:01:36.798" v="139" actId="1582"/>
          <ac:spMkLst>
            <pc:docMk/>
            <pc:sldMk cId="1708888077" sldId="325"/>
            <ac:spMk id="49" creationId="{DF7A4D54-74DB-4A9A-8F5C-D5B9EEA9EDFA}"/>
          </ac:spMkLst>
        </pc:spChg>
        <pc:spChg chg="mod">
          <ac:chgData name="Robert Smith" userId="d778553e-bb57-4f7a-997f-e2f2e8a45bf5" providerId="ADAL" clId="{0654EE48-1544-41C9-8DDC-6E8DBF0FB760}" dt="2022-04-06T22:01:32.631" v="138" actId="1582"/>
          <ac:spMkLst>
            <pc:docMk/>
            <pc:sldMk cId="1708888077" sldId="325"/>
            <ac:spMk id="61" creationId="{E91E461C-44B6-4FE4-9F25-0C18083DFB58}"/>
          </ac:spMkLst>
        </pc:spChg>
        <pc:grpChg chg="del">
          <ac:chgData name="Robert Smith" userId="d778553e-bb57-4f7a-997f-e2f2e8a45bf5" providerId="ADAL" clId="{0654EE48-1544-41C9-8DDC-6E8DBF0FB760}" dt="2022-04-07T11:20:52.548" v="874" actId="478"/>
          <ac:grpSpMkLst>
            <pc:docMk/>
            <pc:sldMk cId="1708888077" sldId="325"/>
            <ac:grpSpMk id="5" creationId="{1306EC7C-2F3F-400E-B18A-39BBED50B8F2}"/>
          </ac:grpSpMkLst>
        </pc:grpChg>
        <pc:grpChg chg="mod">
          <ac:chgData name="Robert Smith" userId="d778553e-bb57-4f7a-997f-e2f2e8a45bf5" providerId="ADAL" clId="{0654EE48-1544-41C9-8DDC-6E8DBF0FB760}" dt="2022-04-07T11:20:48.697" v="873" actId="339"/>
          <ac:grpSpMkLst>
            <pc:docMk/>
            <pc:sldMk cId="1708888077" sldId="325"/>
            <ac:grpSpMk id="50" creationId="{488881F1-F6EE-47F2-A3D7-A661BB8CC820}"/>
          </ac:grpSpMkLst>
        </pc:grpChg>
      </pc:sldChg>
      <pc:sldChg chg="addSp modSp mod">
        <pc:chgData name="Robert Smith" userId="d778553e-bb57-4f7a-997f-e2f2e8a45bf5" providerId="ADAL" clId="{0654EE48-1544-41C9-8DDC-6E8DBF0FB760}" dt="2022-04-06T23:36:10.937" v="836" actId="12788"/>
        <pc:sldMkLst>
          <pc:docMk/>
          <pc:sldMk cId="1259493580" sldId="327"/>
        </pc:sldMkLst>
        <pc:spChg chg="mod">
          <ac:chgData name="Robert Smith" userId="d778553e-bb57-4f7a-997f-e2f2e8a45bf5" providerId="ADAL" clId="{0654EE48-1544-41C9-8DDC-6E8DBF0FB760}" dt="2022-04-06T23:35:02.067" v="834" actId="12788"/>
          <ac:spMkLst>
            <pc:docMk/>
            <pc:sldMk cId="1259493580" sldId="327"/>
            <ac:spMk id="42" creationId="{82E41415-76F0-4EB1-AAF5-097506B92E24}"/>
          </ac:spMkLst>
        </pc:spChg>
        <pc:spChg chg="mod">
          <ac:chgData name="Robert Smith" userId="d778553e-bb57-4f7a-997f-e2f2e8a45bf5" providerId="ADAL" clId="{0654EE48-1544-41C9-8DDC-6E8DBF0FB760}" dt="2022-04-06T23:36:05.192" v="835" actId="164"/>
          <ac:spMkLst>
            <pc:docMk/>
            <pc:sldMk cId="1259493580" sldId="327"/>
            <ac:spMk id="70" creationId="{CB4BC68A-A3BC-4A9E-B0E7-0EA4FE8B4E65}"/>
          </ac:spMkLst>
        </pc:spChg>
        <pc:spChg chg="mod">
          <ac:chgData name="Robert Smith" userId="d778553e-bb57-4f7a-997f-e2f2e8a45bf5" providerId="ADAL" clId="{0654EE48-1544-41C9-8DDC-6E8DBF0FB760}" dt="2022-04-06T23:36:05.192" v="835" actId="164"/>
          <ac:spMkLst>
            <pc:docMk/>
            <pc:sldMk cId="1259493580" sldId="327"/>
            <ac:spMk id="74" creationId="{0112F0F0-F3A0-40E9-8126-97E5B9A6D3F9}"/>
          </ac:spMkLst>
        </pc:spChg>
        <pc:spChg chg="mod">
          <ac:chgData name="Robert Smith" userId="d778553e-bb57-4f7a-997f-e2f2e8a45bf5" providerId="ADAL" clId="{0654EE48-1544-41C9-8DDC-6E8DBF0FB760}" dt="2022-04-06T23:34:49.613" v="832" actId="164"/>
          <ac:spMkLst>
            <pc:docMk/>
            <pc:sldMk cId="1259493580" sldId="327"/>
            <ac:spMk id="75" creationId="{908A4A21-B672-4825-8A7B-D55EF1083F64}"/>
          </ac:spMkLst>
        </pc:spChg>
        <pc:spChg chg="mod">
          <ac:chgData name="Robert Smith" userId="d778553e-bb57-4f7a-997f-e2f2e8a45bf5" providerId="ADAL" clId="{0654EE48-1544-41C9-8DDC-6E8DBF0FB760}" dt="2022-04-06T23:34:49.613" v="832" actId="164"/>
          <ac:spMkLst>
            <pc:docMk/>
            <pc:sldMk cId="1259493580" sldId="327"/>
            <ac:spMk id="76" creationId="{5D87C104-BDEC-441E-A9E5-2FE9144A50A4}"/>
          </ac:spMkLst>
        </pc:spChg>
        <pc:spChg chg="mod">
          <ac:chgData name="Robert Smith" userId="d778553e-bb57-4f7a-997f-e2f2e8a45bf5" providerId="ADAL" clId="{0654EE48-1544-41C9-8DDC-6E8DBF0FB760}" dt="2022-04-06T23:36:10.937" v="836" actId="12788"/>
          <ac:spMkLst>
            <pc:docMk/>
            <pc:sldMk cId="1259493580" sldId="327"/>
            <ac:spMk id="96" creationId="{56693838-B56D-4D20-A7DF-75C59957EDDD}"/>
          </ac:spMkLst>
        </pc:spChg>
        <pc:spChg chg="mod">
          <ac:chgData name="Robert Smith" userId="d778553e-bb57-4f7a-997f-e2f2e8a45bf5" providerId="ADAL" clId="{0654EE48-1544-41C9-8DDC-6E8DBF0FB760}" dt="2022-04-06T23:34:49.613" v="832" actId="164"/>
          <ac:spMkLst>
            <pc:docMk/>
            <pc:sldMk cId="1259493580" sldId="327"/>
            <ac:spMk id="149" creationId="{02396FBE-E63F-4AFF-8108-0AFE3C5C1B84}"/>
          </ac:spMkLst>
        </pc:spChg>
        <pc:spChg chg="mod">
          <ac:chgData name="Robert Smith" userId="d778553e-bb57-4f7a-997f-e2f2e8a45bf5" providerId="ADAL" clId="{0654EE48-1544-41C9-8DDC-6E8DBF0FB760}" dt="2022-04-06T23:34:49.613" v="832" actId="164"/>
          <ac:spMkLst>
            <pc:docMk/>
            <pc:sldMk cId="1259493580" sldId="327"/>
            <ac:spMk id="182" creationId="{B397442D-DF0A-492B-A02F-B2A5DAA28836}"/>
          </ac:spMkLst>
        </pc:spChg>
        <pc:grpChg chg="add mod">
          <ac:chgData name="Robert Smith" userId="d778553e-bb57-4f7a-997f-e2f2e8a45bf5" providerId="ADAL" clId="{0654EE48-1544-41C9-8DDC-6E8DBF0FB760}" dt="2022-04-06T23:35:02.067" v="834" actId="12788"/>
          <ac:grpSpMkLst>
            <pc:docMk/>
            <pc:sldMk cId="1259493580" sldId="327"/>
            <ac:grpSpMk id="4" creationId="{2FE0B17F-9905-4488-848C-C70EF9B1E951}"/>
          </ac:grpSpMkLst>
        </pc:grpChg>
        <pc:grpChg chg="add mod">
          <ac:chgData name="Robert Smith" userId="d778553e-bb57-4f7a-997f-e2f2e8a45bf5" providerId="ADAL" clId="{0654EE48-1544-41C9-8DDC-6E8DBF0FB760}" dt="2022-04-06T23:36:10.937" v="836" actId="12788"/>
          <ac:grpSpMkLst>
            <pc:docMk/>
            <pc:sldMk cId="1259493580" sldId="327"/>
            <ac:grpSpMk id="12" creationId="{74FC3A7A-04E6-4D59-881B-32F09B869225}"/>
          </ac:grpSpMkLst>
        </pc:grpChg>
        <pc:grpChg chg="mod">
          <ac:chgData name="Robert Smith" userId="d778553e-bb57-4f7a-997f-e2f2e8a45bf5" providerId="ADAL" clId="{0654EE48-1544-41C9-8DDC-6E8DBF0FB760}" dt="2022-04-06T23:36:05.192" v="835" actId="164"/>
          <ac:grpSpMkLst>
            <pc:docMk/>
            <pc:sldMk cId="1259493580" sldId="327"/>
            <ac:grpSpMk id="43" creationId="{A777CB4B-1778-45E6-8F18-EB88D6577A92}"/>
          </ac:grpSpMkLst>
        </pc:grpChg>
        <pc:grpChg chg="mod">
          <ac:chgData name="Robert Smith" userId="d778553e-bb57-4f7a-997f-e2f2e8a45bf5" providerId="ADAL" clId="{0654EE48-1544-41C9-8DDC-6E8DBF0FB760}" dt="2022-04-06T23:36:05.192" v="835" actId="164"/>
          <ac:grpSpMkLst>
            <pc:docMk/>
            <pc:sldMk cId="1259493580" sldId="327"/>
            <ac:grpSpMk id="100" creationId="{D16BE7CE-33E3-4E55-8EBC-87202A7B42EC}"/>
          </ac:grpSpMkLst>
        </pc:grpChg>
        <pc:grpChg chg="mod">
          <ac:chgData name="Robert Smith" userId="d778553e-bb57-4f7a-997f-e2f2e8a45bf5" providerId="ADAL" clId="{0654EE48-1544-41C9-8DDC-6E8DBF0FB760}" dt="2022-04-06T23:34:49.613" v="832" actId="164"/>
          <ac:grpSpMkLst>
            <pc:docMk/>
            <pc:sldMk cId="1259493580" sldId="327"/>
            <ac:grpSpMk id="124" creationId="{6ED646C1-C533-4EDB-9A05-7441C5A8F1EA}"/>
          </ac:grpSpMkLst>
        </pc:grpChg>
        <pc:grpChg chg="mod">
          <ac:chgData name="Robert Smith" userId="d778553e-bb57-4f7a-997f-e2f2e8a45bf5" providerId="ADAL" clId="{0654EE48-1544-41C9-8DDC-6E8DBF0FB760}" dt="2022-04-06T23:34:49.613" v="832" actId="164"/>
          <ac:grpSpMkLst>
            <pc:docMk/>
            <pc:sldMk cId="1259493580" sldId="327"/>
            <ac:grpSpMk id="127" creationId="{55D170AC-55C4-435C-ACF5-6D883C039F7A}"/>
          </ac:grpSpMkLst>
        </pc:grpChg>
        <pc:grpChg chg="mod">
          <ac:chgData name="Robert Smith" userId="d778553e-bb57-4f7a-997f-e2f2e8a45bf5" providerId="ADAL" clId="{0654EE48-1544-41C9-8DDC-6E8DBF0FB760}" dt="2022-04-06T23:34:49.613" v="832" actId="164"/>
          <ac:grpSpMkLst>
            <pc:docMk/>
            <pc:sldMk cId="1259493580" sldId="327"/>
            <ac:grpSpMk id="1040" creationId="{9DA4D724-1EF2-4CD3-A80A-1BDA40AED49C}"/>
          </ac:grpSpMkLst>
        </pc:grpChg>
        <pc:picChg chg="mod">
          <ac:chgData name="Robert Smith" userId="d778553e-bb57-4f7a-997f-e2f2e8a45bf5" providerId="ADAL" clId="{0654EE48-1544-41C9-8DDC-6E8DBF0FB760}" dt="2022-04-06T23:34:49.613" v="832" actId="164"/>
          <ac:picMkLst>
            <pc:docMk/>
            <pc:sldMk cId="1259493580" sldId="327"/>
            <ac:picMk id="14" creationId="{81CDFA9F-80B3-49B5-BB2F-6DF57D021CBF}"/>
          </ac:picMkLst>
        </pc:picChg>
        <pc:picChg chg="mod">
          <ac:chgData name="Robert Smith" userId="d778553e-bb57-4f7a-997f-e2f2e8a45bf5" providerId="ADAL" clId="{0654EE48-1544-41C9-8DDC-6E8DBF0FB760}" dt="2022-04-06T23:34:49.613" v="832" actId="164"/>
          <ac:picMkLst>
            <pc:docMk/>
            <pc:sldMk cId="1259493580" sldId="327"/>
            <ac:picMk id="146" creationId="{F7BDCFFB-934E-42E9-B6B9-B0DFAD3AB345}"/>
          </ac:picMkLst>
        </pc:picChg>
        <pc:inkChg chg="mod">
          <ac:chgData name="Robert Smith" userId="d778553e-bb57-4f7a-997f-e2f2e8a45bf5" providerId="ADAL" clId="{0654EE48-1544-41C9-8DDC-6E8DBF0FB760}" dt="2022-04-06T23:34:49.613" v="832" actId="164"/>
          <ac:inkMkLst>
            <pc:docMk/>
            <pc:sldMk cId="1259493580" sldId="327"/>
            <ac:inkMk id="151" creationId="{FE3692E2-9FD6-4A54-B21A-CD66E7CF9B52}"/>
          </ac:inkMkLst>
        </pc:inkChg>
        <pc:inkChg chg="mod">
          <ac:chgData name="Robert Smith" userId="d778553e-bb57-4f7a-997f-e2f2e8a45bf5" providerId="ADAL" clId="{0654EE48-1544-41C9-8DDC-6E8DBF0FB760}" dt="2022-04-06T23:34:49.613" v="832" actId="164"/>
          <ac:inkMkLst>
            <pc:docMk/>
            <pc:sldMk cId="1259493580" sldId="327"/>
            <ac:inkMk id="152" creationId="{48F1F957-AC40-408D-9CDB-BD6590193435}"/>
          </ac:inkMkLst>
        </pc:inkChg>
        <pc:inkChg chg="mod">
          <ac:chgData name="Robert Smith" userId="d778553e-bb57-4f7a-997f-e2f2e8a45bf5" providerId="ADAL" clId="{0654EE48-1544-41C9-8DDC-6E8DBF0FB760}" dt="2022-04-06T23:34:49.613" v="832" actId="164"/>
          <ac:inkMkLst>
            <pc:docMk/>
            <pc:sldMk cId="1259493580" sldId="327"/>
            <ac:inkMk id="154" creationId="{F766664B-97D7-4620-9A62-CB562BFB11D5}"/>
          </ac:inkMkLst>
        </pc:inkChg>
        <pc:inkChg chg="mod">
          <ac:chgData name="Robert Smith" userId="d778553e-bb57-4f7a-997f-e2f2e8a45bf5" providerId="ADAL" clId="{0654EE48-1544-41C9-8DDC-6E8DBF0FB760}" dt="2022-04-06T23:34:49.613" v="832" actId="164"/>
          <ac:inkMkLst>
            <pc:docMk/>
            <pc:sldMk cId="1259493580" sldId="327"/>
            <ac:inkMk id="156" creationId="{3B3035F6-A237-4FC3-A9F8-0A26C63E28DA}"/>
          </ac:inkMkLst>
        </pc:inkChg>
        <pc:inkChg chg="mod">
          <ac:chgData name="Robert Smith" userId="d778553e-bb57-4f7a-997f-e2f2e8a45bf5" providerId="ADAL" clId="{0654EE48-1544-41C9-8DDC-6E8DBF0FB760}" dt="2022-04-06T23:34:49.613" v="832" actId="164"/>
          <ac:inkMkLst>
            <pc:docMk/>
            <pc:sldMk cId="1259493580" sldId="327"/>
            <ac:inkMk id="158" creationId="{0B54E638-742A-4202-AF3F-DE43E33F32CF}"/>
          </ac:inkMkLst>
        </pc:inkChg>
        <pc:inkChg chg="mod">
          <ac:chgData name="Robert Smith" userId="d778553e-bb57-4f7a-997f-e2f2e8a45bf5" providerId="ADAL" clId="{0654EE48-1544-41C9-8DDC-6E8DBF0FB760}" dt="2022-04-06T23:34:49.613" v="832" actId="164"/>
          <ac:inkMkLst>
            <pc:docMk/>
            <pc:sldMk cId="1259493580" sldId="327"/>
            <ac:inkMk id="159" creationId="{74026FA6-F1A9-4C56-A695-96F5FE22A401}"/>
          </ac:inkMkLst>
        </pc:inkChg>
        <pc:inkChg chg="mod">
          <ac:chgData name="Robert Smith" userId="d778553e-bb57-4f7a-997f-e2f2e8a45bf5" providerId="ADAL" clId="{0654EE48-1544-41C9-8DDC-6E8DBF0FB760}" dt="2022-04-06T23:34:49.613" v="832" actId="164"/>
          <ac:inkMkLst>
            <pc:docMk/>
            <pc:sldMk cId="1259493580" sldId="327"/>
            <ac:inkMk id="161" creationId="{317A19E6-3CFD-4923-BC6F-26119F02423C}"/>
          </ac:inkMkLst>
        </pc:inkChg>
        <pc:inkChg chg="mod">
          <ac:chgData name="Robert Smith" userId="d778553e-bb57-4f7a-997f-e2f2e8a45bf5" providerId="ADAL" clId="{0654EE48-1544-41C9-8DDC-6E8DBF0FB760}" dt="2022-04-06T23:34:49.613" v="832" actId="164"/>
          <ac:inkMkLst>
            <pc:docMk/>
            <pc:sldMk cId="1259493580" sldId="327"/>
            <ac:inkMk id="1044" creationId="{E302757D-A30F-42F2-BF0B-1A61E3F96C1F}"/>
          </ac:inkMkLst>
        </pc:inkChg>
        <pc:cxnChg chg="mod">
          <ac:chgData name="Robert Smith" userId="d778553e-bb57-4f7a-997f-e2f2e8a45bf5" providerId="ADAL" clId="{0654EE48-1544-41C9-8DDC-6E8DBF0FB760}" dt="2022-04-06T23:36:05.192" v="835" actId="164"/>
          <ac:cxnSpMkLst>
            <pc:docMk/>
            <pc:sldMk cId="1259493580" sldId="327"/>
            <ac:cxnSpMk id="92" creationId="{C27DB19F-F001-453B-AF9A-0F681782A46A}"/>
          </ac:cxnSpMkLst>
        </pc:cxnChg>
        <pc:cxnChg chg="mod">
          <ac:chgData name="Robert Smith" userId="d778553e-bb57-4f7a-997f-e2f2e8a45bf5" providerId="ADAL" clId="{0654EE48-1544-41C9-8DDC-6E8DBF0FB760}" dt="2022-04-06T23:36:05.192" v="835" actId="164"/>
          <ac:cxnSpMkLst>
            <pc:docMk/>
            <pc:sldMk cId="1259493580" sldId="327"/>
            <ac:cxnSpMk id="98" creationId="{37178B63-F650-40C3-BBD5-54360F4FA382}"/>
          </ac:cxnSpMkLst>
        </pc:cxnChg>
      </pc:sldChg>
      <pc:sldChg chg="modSp mod">
        <pc:chgData name="Robert Smith" userId="d778553e-bb57-4f7a-997f-e2f2e8a45bf5" providerId="ADAL" clId="{0654EE48-1544-41C9-8DDC-6E8DBF0FB760}" dt="2022-04-13T19:58:18.696" v="885" actId="11530"/>
        <pc:sldMkLst>
          <pc:docMk/>
          <pc:sldMk cId="3810497129" sldId="337"/>
        </pc:sldMkLst>
        <pc:picChg chg="mod">
          <ac:chgData name="Robert Smith" userId="d778553e-bb57-4f7a-997f-e2f2e8a45bf5" providerId="ADAL" clId="{0654EE48-1544-41C9-8DDC-6E8DBF0FB760}" dt="2022-04-13T19:58:18.696" v="885" actId="11530"/>
          <ac:picMkLst>
            <pc:docMk/>
            <pc:sldMk cId="3810497129" sldId="337"/>
            <ac:picMk id="15" creationId="{671DED0D-1BCC-430C-B097-171800B04F9C}"/>
          </ac:picMkLst>
        </pc:picChg>
      </pc:sldChg>
      <pc:sldChg chg="modSp mod">
        <pc:chgData name="Robert Smith" userId="d778553e-bb57-4f7a-997f-e2f2e8a45bf5" providerId="ADAL" clId="{0654EE48-1544-41C9-8DDC-6E8DBF0FB760}" dt="2022-04-06T23:15:41.514" v="568" actId="313"/>
        <pc:sldMkLst>
          <pc:docMk/>
          <pc:sldMk cId="677983265" sldId="340"/>
        </pc:sldMkLst>
        <pc:spChg chg="mod">
          <ac:chgData name="Robert Smith" userId="d778553e-bb57-4f7a-997f-e2f2e8a45bf5" providerId="ADAL" clId="{0654EE48-1544-41C9-8DDC-6E8DBF0FB760}" dt="2022-04-06T23:15:41.514" v="568" actId="313"/>
          <ac:spMkLst>
            <pc:docMk/>
            <pc:sldMk cId="677983265" sldId="340"/>
            <ac:spMk id="2" creationId="{7EDD1E11-E9DF-4120-BB23-60DF1C2D501E}"/>
          </ac:spMkLst>
        </pc:spChg>
      </pc:sldChg>
      <pc:sldChg chg="modSp mod">
        <pc:chgData name="Robert Smith" userId="d778553e-bb57-4f7a-997f-e2f2e8a45bf5" providerId="ADAL" clId="{0654EE48-1544-41C9-8DDC-6E8DBF0FB760}" dt="2022-04-06T22:49:20.315" v="371" actId="1038"/>
        <pc:sldMkLst>
          <pc:docMk/>
          <pc:sldMk cId="3441036954" sldId="344"/>
        </pc:sldMkLst>
        <pc:picChg chg="mod">
          <ac:chgData name="Robert Smith" userId="d778553e-bb57-4f7a-997f-e2f2e8a45bf5" providerId="ADAL" clId="{0654EE48-1544-41C9-8DDC-6E8DBF0FB760}" dt="2022-04-06T22:49:20.315" v="371" actId="1038"/>
          <ac:picMkLst>
            <pc:docMk/>
            <pc:sldMk cId="3441036954" sldId="344"/>
            <ac:picMk id="6" creationId="{4643F4DE-2E77-4323-A687-2D9D42FC4535}"/>
          </ac:picMkLst>
        </pc:picChg>
      </pc:sldChg>
      <pc:sldChg chg="addSp delSp modSp mod">
        <pc:chgData name="Robert Smith" userId="d778553e-bb57-4f7a-997f-e2f2e8a45bf5" providerId="ADAL" clId="{0654EE48-1544-41C9-8DDC-6E8DBF0FB760}" dt="2022-04-06T20:37:07.254" v="14" actId="732"/>
        <pc:sldMkLst>
          <pc:docMk/>
          <pc:sldMk cId="3065312288" sldId="345"/>
        </pc:sldMkLst>
        <pc:picChg chg="del">
          <ac:chgData name="Robert Smith" userId="d778553e-bb57-4f7a-997f-e2f2e8a45bf5" providerId="ADAL" clId="{0654EE48-1544-41C9-8DDC-6E8DBF0FB760}" dt="2022-04-06T20:34:26.628" v="1" actId="478"/>
          <ac:picMkLst>
            <pc:docMk/>
            <pc:sldMk cId="3065312288" sldId="345"/>
            <ac:picMk id="5" creationId="{45CD72F5-2A86-4D5E-A12B-AE21B5738B98}"/>
          </ac:picMkLst>
        </pc:picChg>
        <pc:picChg chg="add mod modCrop">
          <ac:chgData name="Robert Smith" userId="d778553e-bb57-4f7a-997f-e2f2e8a45bf5" providerId="ADAL" clId="{0654EE48-1544-41C9-8DDC-6E8DBF0FB760}" dt="2022-04-06T20:37:07.254" v="14" actId="732"/>
          <ac:picMkLst>
            <pc:docMk/>
            <pc:sldMk cId="3065312288" sldId="345"/>
            <ac:picMk id="7" creationId="{63F1B92C-B44F-4CDA-AB27-D36756107D7F}"/>
          </ac:picMkLst>
        </pc:picChg>
      </pc:sldChg>
      <pc:sldChg chg="addSp delSp modSp mod">
        <pc:chgData name="Robert Smith" userId="d778553e-bb57-4f7a-997f-e2f2e8a45bf5" providerId="ADAL" clId="{0654EE48-1544-41C9-8DDC-6E8DBF0FB760}" dt="2022-04-06T23:53:26.273" v="853" actId="1076"/>
        <pc:sldMkLst>
          <pc:docMk/>
          <pc:sldMk cId="3181797841" sldId="349"/>
        </pc:sldMkLst>
        <pc:picChg chg="add del mod">
          <ac:chgData name="Robert Smith" userId="d778553e-bb57-4f7a-997f-e2f2e8a45bf5" providerId="ADAL" clId="{0654EE48-1544-41C9-8DDC-6E8DBF0FB760}" dt="2022-04-06T23:52:31.328" v="844" actId="478"/>
          <ac:picMkLst>
            <pc:docMk/>
            <pc:sldMk cId="3181797841" sldId="349"/>
            <ac:picMk id="9" creationId="{DFB1231A-97F7-4BC3-BFD8-9BA7A44DDB8F}"/>
          </ac:picMkLst>
        </pc:picChg>
        <pc:picChg chg="add mod">
          <ac:chgData name="Robert Smith" userId="d778553e-bb57-4f7a-997f-e2f2e8a45bf5" providerId="ADAL" clId="{0654EE48-1544-41C9-8DDC-6E8DBF0FB760}" dt="2022-04-06T23:53:26.273" v="853" actId="1076"/>
          <ac:picMkLst>
            <pc:docMk/>
            <pc:sldMk cId="3181797841" sldId="349"/>
            <ac:picMk id="13" creationId="{A3129314-9C2A-469D-B62D-024B34874EED}"/>
          </ac:picMkLst>
        </pc:picChg>
      </pc:sldChg>
      <pc:sldChg chg="ord">
        <pc:chgData name="Robert Smith" userId="d778553e-bb57-4f7a-997f-e2f2e8a45bf5" providerId="ADAL" clId="{0654EE48-1544-41C9-8DDC-6E8DBF0FB760}" dt="2022-04-06T22:45:18.165" v="325"/>
        <pc:sldMkLst>
          <pc:docMk/>
          <pc:sldMk cId="1507874831" sldId="350"/>
        </pc:sldMkLst>
      </pc:sldChg>
      <pc:sldChg chg="addSp delSp modSp mod">
        <pc:chgData name="Robert Smith" userId="d778553e-bb57-4f7a-997f-e2f2e8a45bf5" providerId="ADAL" clId="{0654EE48-1544-41C9-8DDC-6E8DBF0FB760}" dt="2022-04-06T22:35:01.825" v="320" actId="478"/>
        <pc:sldMkLst>
          <pc:docMk/>
          <pc:sldMk cId="792472614" sldId="352"/>
        </pc:sldMkLst>
        <pc:picChg chg="add mod">
          <ac:chgData name="Robert Smith" userId="d778553e-bb57-4f7a-997f-e2f2e8a45bf5" providerId="ADAL" clId="{0654EE48-1544-41C9-8DDC-6E8DBF0FB760}" dt="2022-04-06T22:34:05.837" v="312" actId="1076"/>
          <ac:picMkLst>
            <pc:docMk/>
            <pc:sldMk cId="792472614" sldId="352"/>
            <ac:picMk id="16" creationId="{BD6BC40F-F8BE-4A26-9954-38CDB69D9809}"/>
          </ac:picMkLst>
        </pc:picChg>
        <pc:picChg chg="add del mod">
          <ac:chgData name="Robert Smith" userId="d778553e-bb57-4f7a-997f-e2f2e8a45bf5" providerId="ADAL" clId="{0654EE48-1544-41C9-8DDC-6E8DBF0FB760}" dt="2022-04-06T22:35:01.825" v="320" actId="478"/>
          <ac:picMkLst>
            <pc:docMk/>
            <pc:sldMk cId="792472614" sldId="352"/>
            <ac:picMk id="18" creationId="{F97BC26D-7185-47E8-8A15-9A9DF11C51CF}"/>
          </ac:picMkLst>
        </pc:picChg>
      </pc:sldChg>
      <pc:sldChg chg="modCm">
        <pc:chgData name="Robert Smith" userId="d778553e-bb57-4f7a-997f-e2f2e8a45bf5" providerId="ADAL" clId="{0654EE48-1544-41C9-8DDC-6E8DBF0FB760}" dt="2022-04-06T20:12:20.979" v="0" actId="2056"/>
        <pc:sldMkLst>
          <pc:docMk/>
          <pc:sldMk cId="57008438" sldId="353"/>
        </pc:sldMkLst>
      </pc:sldChg>
      <pc:sldChg chg="modSp mod">
        <pc:chgData name="Robert Smith" userId="d778553e-bb57-4f7a-997f-e2f2e8a45bf5" providerId="ADAL" clId="{0654EE48-1544-41C9-8DDC-6E8DBF0FB760}" dt="2022-04-06T22:04:23.142" v="142" actId="122"/>
        <pc:sldMkLst>
          <pc:docMk/>
          <pc:sldMk cId="365576989" sldId="356"/>
        </pc:sldMkLst>
        <pc:graphicFrameChg chg="mod modGraphic">
          <ac:chgData name="Robert Smith" userId="d778553e-bb57-4f7a-997f-e2f2e8a45bf5" providerId="ADAL" clId="{0654EE48-1544-41C9-8DDC-6E8DBF0FB760}" dt="2022-04-06T22:04:23.142" v="142" actId="122"/>
          <ac:graphicFrameMkLst>
            <pc:docMk/>
            <pc:sldMk cId="365576989" sldId="356"/>
            <ac:graphicFrameMk id="7" creationId="{61F56BBC-8A1B-4443-A141-78EC8073AD90}"/>
          </ac:graphicFrameMkLst>
        </pc:graphicFrameChg>
      </pc:sldChg>
      <pc:sldChg chg="addSp delSp modSp mod">
        <pc:chgData name="Robert Smith" userId="d778553e-bb57-4f7a-997f-e2f2e8a45bf5" providerId="ADAL" clId="{0654EE48-1544-41C9-8DDC-6E8DBF0FB760}" dt="2022-04-06T21:51:50.356" v="117" actId="20577"/>
        <pc:sldMkLst>
          <pc:docMk/>
          <pc:sldMk cId="624379531" sldId="362"/>
        </pc:sldMkLst>
        <pc:spChg chg="add del mod">
          <ac:chgData name="Robert Smith" userId="d778553e-bb57-4f7a-997f-e2f2e8a45bf5" providerId="ADAL" clId="{0654EE48-1544-41C9-8DDC-6E8DBF0FB760}" dt="2022-04-06T21:42:35.043" v="19" actId="22"/>
          <ac:spMkLst>
            <pc:docMk/>
            <pc:sldMk cId="624379531" sldId="362"/>
            <ac:spMk id="5" creationId="{41961AB9-D9AB-4BFD-9040-1A380BD48E47}"/>
          </ac:spMkLst>
        </pc:spChg>
        <pc:spChg chg="mod">
          <ac:chgData name="Robert Smith" userId="d778553e-bb57-4f7a-997f-e2f2e8a45bf5" providerId="ADAL" clId="{0654EE48-1544-41C9-8DDC-6E8DBF0FB760}" dt="2022-04-06T21:51:50.356" v="117" actId="20577"/>
          <ac:spMkLst>
            <pc:docMk/>
            <pc:sldMk cId="624379531" sldId="362"/>
            <ac:spMk id="6" creationId="{37931AE5-DB19-40AA-A6BE-8FC377E38541}"/>
          </ac:spMkLst>
        </pc:spChg>
        <pc:picChg chg="add del mod">
          <ac:chgData name="Robert Smith" userId="d778553e-bb57-4f7a-997f-e2f2e8a45bf5" providerId="ADAL" clId="{0654EE48-1544-41C9-8DDC-6E8DBF0FB760}" dt="2022-04-06T21:42:33.146" v="18" actId="478"/>
          <ac:picMkLst>
            <pc:docMk/>
            <pc:sldMk cId="624379531" sldId="362"/>
            <ac:picMk id="9" creationId="{103ACCE7-BF8B-45D5-955E-615D662F0B7C}"/>
          </ac:picMkLst>
        </pc:picChg>
        <pc:picChg chg="del">
          <ac:chgData name="Robert Smith" userId="d778553e-bb57-4f7a-997f-e2f2e8a45bf5" providerId="ADAL" clId="{0654EE48-1544-41C9-8DDC-6E8DBF0FB760}" dt="2022-04-06T21:40:27.747" v="15" actId="478"/>
          <ac:picMkLst>
            <pc:docMk/>
            <pc:sldMk cId="624379531" sldId="362"/>
            <ac:picMk id="10" creationId="{8724C279-15A1-4270-94D4-4BF9B2DBCCA0}"/>
          </ac:picMkLst>
        </pc:picChg>
        <pc:picChg chg="add mod ord">
          <ac:chgData name="Robert Smith" userId="d778553e-bb57-4f7a-997f-e2f2e8a45bf5" providerId="ADAL" clId="{0654EE48-1544-41C9-8DDC-6E8DBF0FB760}" dt="2022-04-06T21:48:01.457" v="22" actId="1076"/>
          <ac:picMkLst>
            <pc:docMk/>
            <pc:sldMk cId="624379531" sldId="362"/>
            <ac:picMk id="12" creationId="{FCE91BAD-93EA-4DB0-98C1-21E16F2831DD}"/>
          </ac:picMkLst>
        </pc:picChg>
      </pc:sldChg>
      <pc:sldChg chg="addSp delSp modSp mod delAnim modAnim">
        <pc:chgData name="Robert Smith" userId="d778553e-bb57-4f7a-997f-e2f2e8a45bf5" providerId="ADAL" clId="{0654EE48-1544-41C9-8DDC-6E8DBF0FB760}" dt="2022-04-06T23:17:09.300" v="577" actId="20577"/>
        <pc:sldMkLst>
          <pc:docMk/>
          <pc:sldMk cId="811201177" sldId="363"/>
        </pc:sldMkLst>
        <pc:spChg chg="mod">
          <ac:chgData name="Robert Smith" userId="d778553e-bb57-4f7a-997f-e2f2e8a45bf5" providerId="ADAL" clId="{0654EE48-1544-41C9-8DDC-6E8DBF0FB760}" dt="2022-04-06T23:17:09.300" v="577" actId="20577"/>
          <ac:spMkLst>
            <pc:docMk/>
            <pc:sldMk cId="811201177" sldId="363"/>
            <ac:spMk id="2" creationId="{7D73967F-8E0E-4F9B-9721-4F09FC4ED391}"/>
          </ac:spMkLst>
        </pc:spChg>
        <pc:spChg chg="mod">
          <ac:chgData name="Robert Smith" userId="d778553e-bb57-4f7a-997f-e2f2e8a45bf5" providerId="ADAL" clId="{0654EE48-1544-41C9-8DDC-6E8DBF0FB760}" dt="2022-04-06T22:25:27.834" v="305" actId="20577"/>
          <ac:spMkLst>
            <pc:docMk/>
            <pc:sldMk cId="811201177" sldId="363"/>
            <ac:spMk id="5" creationId="{B636637C-B7C8-4240-9659-1AD6157B9FA4}"/>
          </ac:spMkLst>
        </pc:spChg>
        <pc:spChg chg="add del mod">
          <ac:chgData name="Robert Smith" userId="d778553e-bb57-4f7a-997f-e2f2e8a45bf5" providerId="ADAL" clId="{0654EE48-1544-41C9-8DDC-6E8DBF0FB760}" dt="2022-04-06T22:22:26.282" v="258"/>
          <ac:spMkLst>
            <pc:docMk/>
            <pc:sldMk cId="811201177" sldId="363"/>
            <ac:spMk id="6" creationId="{8283FFAD-F452-459A-A6E3-8C2E43202AC2}"/>
          </ac:spMkLst>
        </pc:spChg>
        <pc:picChg chg="add mod">
          <ac:chgData name="Robert Smith" userId="d778553e-bb57-4f7a-997f-e2f2e8a45bf5" providerId="ADAL" clId="{0654EE48-1544-41C9-8DDC-6E8DBF0FB760}" dt="2022-04-06T22:22:43.754" v="260" actId="1076"/>
          <ac:picMkLst>
            <pc:docMk/>
            <pc:sldMk cId="811201177" sldId="363"/>
            <ac:picMk id="7" creationId="{480AE3C2-36B6-4D8E-8BAA-0B8853D778F8}"/>
          </ac:picMkLst>
        </pc:picChg>
        <pc:picChg chg="del">
          <ac:chgData name="Robert Smith" userId="d778553e-bb57-4f7a-997f-e2f2e8a45bf5" providerId="ADAL" clId="{0654EE48-1544-41C9-8DDC-6E8DBF0FB760}" dt="2022-04-06T22:21:58.687" v="257" actId="478"/>
          <ac:picMkLst>
            <pc:docMk/>
            <pc:sldMk cId="811201177" sldId="363"/>
            <ac:picMk id="9" creationId="{D30ABFA6-A597-4396-ADD1-3B38691BFDDA}"/>
          </ac:picMkLst>
        </pc:picChg>
      </pc:sldChg>
      <pc:sldChg chg="modSp del mod">
        <pc:chgData name="Robert Smith" userId="d778553e-bb57-4f7a-997f-e2f2e8a45bf5" providerId="ADAL" clId="{0654EE48-1544-41C9-8DDC-6E8DBF0FB760}" dt="2022-04-06T22:38:27.449" v="321" actId="47"/>
        <pc:sldMkLst>
          <pc:docMk/>
          <pc:sldMk cId="1407678207" sldId="365"/>
        </pc:sldMkLst>
        <pc:spChg chg="mod">
          <ac:chgData name="Robert Smith" userId="d778553e-bb57-4f7a-997f-e2f2e8a45bf5" providerId="ADAL" clId="{0654EE48-1544-41C9-8DDC-6E8DBF0FB760}" dt="2022-04-06T22:18:24.163" v="256" actId="20577"/>
          <ac:spMkLst>
            <pc:docMk/>
            <pc:sldMk cId="1407678207" sldId="365"/>
            <ac:spMk id="2" creationId="{4B08E478-E073-4FFB-BEE9-B4F784A4E44F}"/>
          </ac:spMkLst>
        </pc:spChg>
      </pc:sldChg>
      <pc:sldChg chg="addSp delSp modSp mod">
        <pc:chgData name="Robert Smith" userId="d778553e-bb57-4f7a-997f-e2f2e8a45bf5" providerId="ADAL" clId="{0654EE48-1544-41C9-8DDC-6E8DBF0FB760}" dt="2022-04-06T22:14:44.137" v="238" actId="20577"/>
        <pc:sldMkLst>
          <pc:docMk/>
          <pc:sldMk cId="2481831466" sldId="366"/>
        </pc:sldMkLst>
        <pc:spChg chg="mod">
          <ac:chgData name="Robert Smith" userId="d778553e-bb57-4f7a-997f-e2f2e8a45bf5" providerId="ADAL" clId="{0654EE48-1544-41C9-8DDC-6E8DBF0FB760}" dt="2022-04-06T22:14:44.137" v="238" actId="20577"/>
          <ac:spMkLst>
            <pc:docMk/>
            <pc:sldMk cId="2481831466" sldId="366"/>
            <ac:spMk id="2" creationId="{3778B3B1-B5F2-45C7-AF95-CB0B4D9AC017}"/>
          </ac:spMkLst>
        </pc:spChg>
        <pc:spChg chg="del">
          <ac:chgData name="Robert Smith" userId="d778553e-bb57-4f7a-997f-e2f2e8a45bf5" providerId="ADAL" clId="{0654EE48-1544-41C9-8DDC-6E8DBF0FB760}" dt="2022-04-06T22:12:02.521" v="149" actId="931"/>
          <ac:spMkLst>
            <pc:docMk/>
            <pc:sldMk cId="2481831466" sldId="366"/>
            <ac:spMk id="3" creationId="{3E7E5B16-D942-43EE-8A99-BDD4813F9D6B}"/>
          </ac:spMkLst>
        </pc:spChg>
        <pc:picChg chg="del">
          <ac:chgData name="Robert Smith" userId="d778553e-bb57-4f7a-997f-e2f2e8a45bf5" providerId="ADAL" clId="{0654EE48-1544-41C9-8DDC-6E8DBF0FB760}" dt="2022-04-06T22:11:55.485" v="148" actId="478"/>
          <ac:picMkLst>
            <pc:docMk/>
            <pc:sldMk cId="2481831466" sldId="366"/>
            <ac:picMk id="6" creationId="{1ADD0964-AD5C-4FCA-BD36-B099A7200DC6}"/>
          </ac:picMkLst>
        </pc:picChg>
        <pc:picChg chg="add mod">
          <ac:chgData name="Robert Smith" userId="d778553e-bb57-4f7a-997f-e2f2e8a45bf5" providerId="ADAL" clId="{0654EE48-1544-41C9-8DDC-6E8DBF0FB760}" dt="2022-04-06T22:12:13.583" v="153" actId="1076"/>
          <ac:picMkLst>
            <pc:docMk/>
            <pc:sldMk cId="2481831466" sldId="366"/>
            <ac:picMk id="8" creationId="{21D068A4-11CC-4438-9347-4F01C5F79896}"/>
          </ac:picMkLst>
        </pc:picChg>
      </pc:sldChg>
      <pc:sldChg chg="addSp delSp modSp new mod">
        <pc:chgData name="Robert Smith" userId="d778553e-bb57-4f7a-997f-e2f2e8a45bf5" providerId="ADAL" clId="{0654EE48-1544-41C9-8DDC-6E8DBF0FB760}" dt="2022-04-06T23:27:29.238" v="808" actId="14100"/>
        <pc:sldMkLst>
          <pc:docMk/>
          <pc:sldMk cId="3057370031" sldId="367"/>
        </pc:sldMkLst>
        <pc:spChg chg="mod">
          <ac:chgData name="Robert Smith" userId="d778553e-bb57-4f7a-997f-e2f2e8a45bf5" providerId="ADAL" clId="{0654EE48-1544-41C9-8DDC-6E8DBF0FB760}" dt="2022-04-06T22:47:51.767" v="344" actId="20577"/>
          <ac:spMkLst>
            <pc:docMk/>
            <pc:sldMk cId="3057370031" sldId="367"/>
            <ac:spMk id="2" creationId="{2F7415CB-67E3-41F7-A122-0CA26B4ACD10}"/>
          </ac:spMkLst>
        </pc:spChg>
        <pc:spChg chg="mod">
          <ac:chgData name="Robert Smith" userId="d778553e-bb57-4f7a-997f-e2f2e8a45bf5" providerId="ADAL" clId="{0654EE48-1544-41C9-8DDC-6E8DBF0FB760}" dt="2022-04-06T23:27:29.238" v="808" actId="14100"/>
          <ac:spMkLst>
            <pc:docMk/>
            <pc:sldMk cId="3057370031" sldId="367"/>
            <ac:spMk id="3" creationId="{15157747-DFE6-4387-8275-B70C410E459C}"/>
          </ac:spMkLst>
        </pc:spChg>
        <pc:spChg chg="del">
          <ac:chgData name="Robert Smith" userId="d778553e-bb57-4f7a-997f-e2f2e8a45bf5" providerId="ADAL" clId="{0654EE48-1544-41C9-8DDC-6E8DBF0FB760}" dt="2022-04-06T23:04:24.102" v="372" actId="931"/>
          <ac:spMkLst>
            <pc:docMk/>
            <pc:sldMk cId="3057370031" sldId="367"/>
            <ac:spMk id="4" creationId="{E3DED278-FE30-47F8-8F24-D708A497A795}"/>
          </ac:spMkLst>
        </pc:spChg>
        <pc:spChg chg="add mod">
          <ac:chgData name="Robert Smith" userId="d778553e-bb57-4f7a-997f-e2f2e8a45bf5" providerId="ADAL" clId="{0654EE48-1544-41C9-8DDC-6E8DBF0FB760}" dt="2022-04-06T23:21:27.696" v="665" actId="164"/>
          <ac:spMkLst>
            <pc:docMk/>
            <pc:sldMk cId="3057370031" sldId="367"/>
            <ac:spMk id="7" creationId="{B7B5B084-0457-42D2-A0A7-BA6DD42026AF}"/>
          </ac:spMkLst>
        </pc:spChg>
        <pc:spChg chg="mod">
          <ac:chgData name="Robert Smith" userId="d778553e-bb57-4f7a-997f-e2f2e8a45bf5" providerId="ADAL" clId="{0654EE48-1544-41C9-8DDC-6E8DBF0FB760}" dt="2022-04-06T23:09:29.214" v="469"/>
          <ac:spMkLst>
            <pc:docMk/>
            <pc:sldMk cId="3057370031" sldId="367"/>
            <ac:spMk id="18" creationId="{B222375D-9F72-4E06-BFE9-AA326E7A2B41}"/>
          </ac:spMkLst>
        </pc:spChg>
        <pc:spChg chg="mod">
          <ac:chgData name="Robert Smith" userId="d778553e-bb57-4f7a-997f-e2f2e8a45bf5" providerId="ADAL" clId="{0654EE48-1544-41C9-8DDC-6E8DBF0FB760}" dt="2022-04-06T23:09:29.214" v="469"/>
          <ac:spMkLst>
            <pc:docMk/>
            <pc:sldMk cId="3057370031" sldId="367"/>
            <ac:spMk id="19" creationId="{7FC784AC-9591-419A-8279-0EEB00AF1B1B}"/>
          </ac:spMkLst>
        </pc:spChg>
        <pc:spChg chg="mod">
          <ac:chgData name="Robert Smith" userId="d778553e-bb57-4f7a-997f-e2f2e8a45bf5" providerId="ADAL" clId="{0654EE48-1544-41C9-8DDC-6E8DBF0FB760}" dt="2022-04-06T23:09:29.214" v="469"/>
          <ac:spMkLst>
            <pc:docMk/>
            <pc:sldMk cId="3057370031" sldId="367"/>
            <ac:spMk id="20" creationId="{E7C7CBD2-AE98-48E0-B3B0-D6FBA8F33BB3}"/>
          </ac:spMkLst>
        </pc:spChg>
        <pc:spChg chg="add mod">
          <ac:chgData name="Robert Smith" userId="d778553e-bb57-4f7a-997f-e2f2e8a45bf5" providerId="ADAL" clId="{0654EE48-1544-41C9-8DDC-6E8DBF0FB760}" dt="2022-04-06T23:20:23.072" v="582" actId="207"/>
          <ac:spMkLst>
            <pc:docMk/>
            <pc:sldMk cId="3057370031" sldId="367"/>
            <ac:spMk id="27" creationId="{4EA7A68E-067C-48CE-870A-93261CEBE0EF}"/>
          </ac:spMkLst>
        </pc:spChg>
        <pc:spChg chg="add mod">
          <ac:chgData name="Robert Smith" userId="d778553e-bb57-4f7a-997f-e2f2e8a45bf5" providerId="ADAL" clId="{0654EE48-1544-41C9-8DDC-6E8DBF0FB760}" dt="2022-04-06T23:20:23.072" v="582" actId="207"/>
          <ac:spMkLst>
            <pc:docMk/>
            <pc:sldMk cId="3057370031" sldId="367"/>
            <ac:spMk id="28" creationId="{301667D1-4D15-4859-AAA4-F47A283C5D05}"/>
          </ac:spMkLst>
        </pc:spChg>
        <pc:spChg chg="add del mod">
          <ac:chgData name="Robert Smith" userId="d778553e-bb57-4f7a-997f-e2f2e8a45bf5" providerId="ADAL" clId="{0654EE48-1544-41C9-8DDC-6E8DBF0FB760}" dt="2022-04-06T23:20:26.580" v="583" actId="478"/>
          <ac:spMkLst>
            <pc:docMk/>
            <pc:sldMk cId="3057370031" sldId="367"/>
            <ac:spMk id="31" creationId="{D7476837-311A-46FE-91B3-4DD1E339CCF5}"/>
          </ac:spMkLst>
        </pc:spChg>
        <pc:spChg chg="add del mod">
          <ac:chgData name="Robert Smith" userId="d778553e-bb57-4f7a-997f-e2f2e8a45bf5" providerId="ADAL" clId="{0654EE48-1544-41C9-8DDC-6E8DBF0FB760}" dt="2022-04-06T23:21:40.655" v="671" actId="478"/>
          <ac:spMkLst>
            <pc:docMk/>
            <pc:sldMk cId="3057370031" sldId="367"/>
            <ac:spMk id="37" creationId="{38C5CBED-2D20-4BF2-A7A9-14EDA5824361}"/>
          </ac:spMkLst>
        </pc:spChg>
        <pc:spChg chg="add mod">
          <ac:chgData name="Robert Smith" userId="d778553e-bb57-4f7a-997f-e2f2e8a45bf5" providerId="ADAL" clId="{0654EE48-1544-41C9-8DDC-6E8DBF0FB760}" dt="2022-04-06T23:21:54.973" v="675" actId="1076"/>
          <ac:spMkLst>
            <pc:docMk/>
            <pc:sldMk cId="3057370031" sldId="367"/>
            <ac:spMk id="38" creationId="{BB6B4FE4-79B0-479A-804C-03142E828C29}"/>
          </ac:spMkLst>
        </pc:spChg>
        <pc:grpChg chg="add mod">
          <ac:chgData name="Robert Smith" userId="d778553e-bb57-4f7a-997f-e2f2e8a45bf5" providerId="ADAL" clId="{0654EE48-1544-41C9-8DDC-6E8DBF0FB760}" dt="2022-04-06T23:21:27.696" v="665" actId="164"/>
          <ac:grpSpMkLst>
            <pc:docMk/>
            <pc:sldMk cId="3057370031" sldId="367"/>
            <ac:grpSpMk id="4" creationId="{1C77CA65-B4D7-4192-9133-B583AC1B4C87}"/>
          </ac:grpSpMkLst>
        </pc:grpChg>
        <pc:grpChg chg="add del mod">
          <ac:chgData name="Robert Smith" userId="d778553e-bb57-4f7a-997f-e2f2e8a45bf5" providerId="ADAL" clId="{0654EE48-1544-41C9-8DDC-6E8DBF0FB760}" dt="2022-04-06T23:10:47.800" v="484" actId="478"/>
          <ac:grpSpMkLst>
            <pc:docMk/>
            <pc:sldMk cId="3057370031" sldId="367"/>
            <ac:grpSpMk id="16" creationId="{18F8B9AF-4382-4DF4-AB68-1977A0FC6044}"/>
          </ac:grpSpMkLst>
        </pc:grpChg>
        <pc:grpChg chg="mod">
          <ac:chgData name="Robert Smith" userId="d778553e-bb57-4f7a-997f-e2f2e8a45bf5" providerId="ADAL" clId="{0654EE48-1544-41C9-8DDC-6E8DBF0FB760}" dt="2022-04-06T23:09:29.214" v="469"/>
          <ac:grpSpMkLst>
            <pc:docMk/>
            <pc:sldMk cId="3057370031" sldId="367"/>
            <ac:grpSpMk id="17" creationId="{367DC241-00D1-4FC2-B9AF-81C532A2E532}"/>
          </ac:grpSpMkLst>
        </pc:grpChg>
        <pc:grpChg chg="add mod">
          <ac:chgData name="Robert Smith" userId="d778553e-bb57-4f7a-997f-e2f2e8a45bf5" providerId="ADAL" clId="{0654EE48-1544-41C9-8DDC-6E8DBF0FB760}" dt="2022-04-06T23:20:23.072" v="582" actId="207"/>
          <ac:grpSpMkLst>
            <pc:docMk/>
            <pc:sldMk cId="3057370031" sldId="367"/>
            <ac:grpSpMk id="29" creationId="{B11013AD-7FC8-4A73-975C-96D1DF69029A}"/>
          </ac:grpSpMkLst>
        </pc:grpChg>
        <pc:grpChg chg="add mod">
          <ac:chgData name="Robert Smith" userId="d778553e-bb57-4f7a-997f-e2f2e8a45bf5" providerId="ADAL" clId="{0654EE48-1544-41C9-8DDC-6E8DBF0FB760}" dt="2022-04-06T23:20:23.072" v="582" actId="207"/>
          <ac:grpSpMkLst>
            <pc:docMk/>
            <pc:sldMk cId="3057370031" sldId="367"/>
            <ac:grpSpMk id="30" creationId="{17A791D7-7053-4885-B43D-F3E950BD98F5}"/>
          </ac:grpSpMkLst>
        </pc:grpChg>
        <pc:grpChg chg="add mod">
          <ac:chgData name="Robert Smith" userId="d778553e-bb57-4f7a-997f-e2f2e8a45bf5" providerId="ADAL" clId="{0654EE48-1544-41C9-8DDC-6E8DBF0FB760}" dt="2022-04-06T23:21:27.696" v="665" actId="164"/>
          <ac:grpSpMkLst>
            <pc:docMk/>
            <pc:sldMk cId="3057370031" sldId="367"/>
            <ac:grpSpMk id="32" creationId="{EB6CEE03-C19E-4D20-A196-ECEF2FFCC635}"/>
          </ac:grpSpMkLst>
        </pc:grpChg>
        <pc:grpChg chg="add del mod">
          <ac:chgData name="Robert Smith" userId="d778553e-bb57-4f7a-997f-e2f2e8a45bf5" providerId="ADAL" clId="{0654EE48-1544-41C9-8DDC-6E8DBF0FB760}" dt="2022-04-06T23:21:47.390" v="672" actId="1076"/>
          <ac:grpSpMkLst>
            <pc:docMk/>
            <pc:sldMk cId="3057370031" sldId="367"/>
            <ac:grpSpMk id="33" creationId="{3E2E13A2-966E-4F4C-9EB4-A2251EA00938}"/>
          </ac:grpSpMkLst>
        </pc:grpChg>
        <pc:picChg chg="add mod">
          <ac:chgData name="Robert Smith" userId="d778553e-bb57-4f7a-997f-e2f2e8a45bf5" providerId="ADAL" clId="{0654EE48-1544-41C9-8DDC-6E8DBF0FB760}" dt="2022-04-06T23:14:49.814" v="543" actId="207"/>
          <ac:picMkLst>
            <pc:docMk/>
            <pc:sldMk cId="3057370031" sldId="367"/>
            <ac:picMk id="8" creationId="{EE203338-CE94-4638-B991-162CFB78137B}"/>
          </ac:picMkLst>
        </pc:picChg>
        <pc:picChg chg="mod modCrop">
          <ac:chgData name="Robert Smith" userId="d778553e-bb57-4f7a-997f-e2f2e8a45bf5" providerId="ADAL" clId="{0654EE48-1544-41C9-8DDC-6E8DBF0FB760}" dt="2022-04-06T23:06:46.454" v="391" actId="1076"/>
          <ac:picMkLst>
            <pc:docMk/>
            <pc:sldMk cId="3057370031" sldId="367"/>
            <ac:picMk id="12" creationId="{7E00C57C-4E46-4357-A1D8-BCB6E6110B07}"/>
          </ac:picMkLst>
        </pc:picChg>
        <pc:cxnChg chg="add mod">
          <ac:chgData name="Robert Smith" userId="d778553e-bb57-4f7a-997f-e2f2e8a45bf5" providerId="ADAL" clId="{0654EE48-1544-41C9-8DDC-6E8DBF0FB760}" dt="2022-04-06T23:21:27.696" v="665" actId="164"/>
          <ac:cxnSpMkLst>
            <pc:docMk/>
            <pc:sldMk cId="3057370031" sldId="367"/>
            <ac:cxnSpMk id="10" creationId="{AA28E041-68E7-455E-92C2-BACB137E1B42}"/>
          </ac:cxnSpMkLst>
        </pc:cxnChg>
        <pc:cxnChg chg="add mod">
          <ac:chgData name="Robert Smith" userId="d778553e-bb57-4f7a-997f-e2f2e8a45bf5" providerId="ADAL" clId="{0654EE48-1544-41C9-8DDC-6E8DBF0FB760}" dt="2022-04-06T23:21:27.696" v="665" actId="164"/>
          <ac:cxnSpMkLst>
            <pc:docMk/>
            <pc:sldMk cId="3057370031" sldId="367"/>
            <ac:cxnSpMk id="11" creationId="{9ED0D1AD-C3D6-445A-B1D8-55D4B30102E7}"/>
          </ac:cxnSpMkLst>
        </pc:cxnChg>
        <pc:cxnChg chg="add mod">
          <ac:chgData name="Robert Smith" userId="d778553e-bb57-4f7a-997f-e2f2e8a45bf5" providerId="ADAL" clId="{0654EE48-1544-41C9-8DDC-6E8DBF0FB760}" dt="2022-04-06T23:21:27.696" v="665" actId="164"/>
          <ac:cxnSpMkLst>
            <pc:docMk/>
            <pc:sldMk cId="3057370031" sldId="367"/>
            <ac:cxnSpMk id="13" creationId="{0E97B736-FF83-45FF-8725-6AD9603F47B9}"/>
          </ac:cxnSpMkLst>
        </pc:cxnChg>
        <pc:cxnChg chg="add mod">
          <ac:chgData name="Robert Smith" userId="d778553e-bb57-4f7a-997f-e2f2e8a45bf5" providerId="ADAL" clId="{0654EE48-1544-41C9-8DDC-6E8DBF0FB760}" dt="2022-04-06T23:20:23.072" v="582" actId="207"/>
          <ac:cxnSpMkLst>
            <pc:docMk/>
            <pc:sldMk cId="3057370031" sldId="367"/>
            <ac:cxnSpMk id="14" creationId="{52199393-0197-4143-ACF2-F2AC2B25CB57}"/>
          </ac:cxnSpMkLst>
        </pc:cxnChg>
        <pc:cxnChg chg="add mod">
          <ac:chgData name="Robert Smith" userId="d778553e-bb57-4f7a-997f-e2f2e8a45bf5" providerId="ADAL" clId="{0654EE48-1544-41C9-8DDC-6E8DBF0FB760}" dt="2022-04-06T23:20:23.072" v="582" actId="207"/>
          <ac:cxnSpMkLst>
            <pc:docMk/>
            <pc:sldMk cId="3057370031" sldId="367"/>
            <ac:cxnSpMk id="21" creationId="{CF9C4571-B678-47D1-8E0E-CA579025B440}"/>
          </ac:cxnSpMkLst>
        </pc:cxnChg>
        <pc:cxnChg chg="add mod">
          <ac:chgData name="Robert Smith" userId="d778553e-bb57-4f7a-997f-e2f2e8a45bf5" providerId="ADAL" clId="{0654EE48-1544-41C9-8DDC-6E8DBF0FB760}" dt="2022-04-06T23:20:23.072" v="582" actId="207"/>
          <ac:cxnSpMkLst>
            <pc:docMk/>
            <pc:sldMk cId="3057370031" sldId="367"/>
            <ac:cxnSpMk id="24" creationId="{E0D02106-B0B7-4E48-8CC9-7CCEA5FF99E8}"/>
          </ac:cxnSpMkLst>
        </pc:cxnChg>
        <pc:cxnChg chg="mod">
          <ac:chgData name="Robert Smith" userId="d778553e-bb57-4f7a-997f-e2f2e8a45bf5" providerId="ADAL" clId="{0654EE48-1544-41C9-8DDC-6E8DBF0FB760}" dt="2022-04-06T23:21:29.559" v="666"/>
          <ac:cxnSpMkLst>
            <pc:docMk/>
            <pc:sldMk cId="3057370031" sldId="367"/>
            <ac:cxnSpMk id="34" creationId="{1C097EF0-323D-4CD7-B3BE-770ABA3E7D4C}"/>
          </ac:cxnSpMkLst>
        </pc:cxnChg>
        <pc:cxnChg chg="mod">
          <ac:chgData name="Robert Smith" userId="d778553e-bb57-4f7a-997f-e2f2e8a45bf5" providerId="ADAL" clId="{0654EE48-1544-41C9-8DDC-6E8DBF0FB760}" dt="2022-04-06T23:21:29.559" v="666"/>
          <ac:cxnSpMkLst>
            <pc:docMk/>
            <pc:sldMk cId="3057370031" sldId="367"/>
            <ac:cxnSpMk id="35" creationId="{51C03027-4627-4868-9ADF-CC5D560CE389}"/>
          </ac:cxnSpMkLst>
        </pc:cxnChg>
        <pc:cxnChg chg="mod">
          <ac:chgData name="Robert Smith" userId="d778553e-bb57-4f7a-997f-e2f2e8a45bf5" providerId="ADAL" clId="{0654EE48-1544-41C9-8DDC-6E8DBF0FB760}" dt="2022-04-06T23:21:29.559" v="666"/>
          <ac:cxnSpMkLst>
            <pc:docMk/>
            <pc:sldMk cId="3057370031" sldId="367"/>
            <ac:cxnSpMk id="36" creationId="{05287C3A-CE64-467C-AA91-02F0AD493A5B}"/>
          </ac:cxnSpMkLst>
        </pc:cxnChg>
      </pc:sldChg>
      <pc:sldChg chg="addSp modSp mod">
        <pc:chgData name="Robert Smith" userId="d778553e-bb57-4f7a-997f-e2f2e8a45bf5" providerId="ADAL" clId="{0654EE48-1544-41C9-8DDC-6E8DBF0FB760}" dt="2022-04-07T11:23:18.142" v="876" actId="208"/>
        <pc:sldMkLst>
          <pc:docMk/>
          <pc:sldMk cId="775194949" sldId="368"/>
        </pc:sldMkLst>
        <pc:spChg chg="add mod">
          <ac:chgData name="Robert Smith" userId="d778553e-bb57-4f7a-997f-e2f2e8a45bf5" providerId="ADAL" clId="{0654EE48-1544-41C9-8DDC-6E8DBF0FB760}" dt="2022-04-07T11:23:18.142" v="876" actId="208"/>
          <ac:spMkLst>
            <pc:docMk/>
            <pc:sldMk cId="775194949" sldId="368"/>
            <ac:spMk id="3" creationId="{1E05D790-57F2-4E40-93FC-39B25AB18FF6}"/>
          </ac:spMkLst>
        </pc:spChg>
      </pc:sldChg>
      <pc:sldChg chg="del">
        <pc:chgData name="Robert Smith" userId="d778553e-bb57-4f7a-997f-e2f2e8a45bf5" providerId="ADAL" clId="{0654EE48-1544-41C9-8DDC-6E8DBF0FB760}" dt="2022-04-07T11:20:22.895" v="870" actId="47"/>
        <pc:sldMkLst>
          <pc:docMk/>
          <pc:sldMk cId="4004920335" sldId="369"/>
        </pc:sldMkLst>
      </pc:sldChg>
    </pc:docChg>
  </pc:docChgLst>
  <pc:docChgLst>
    <pc:chgData name="Robert Smith" userId="d778553e-bb57-4f7a-997f-e2f2e8a45bf5" providerId="ADAL" clId="{88583DBA-6FA1-4DB5-94DD-0E74EE5402A1}"/>
    <pc:docChg chg="undo custSel addSld delSld modSld sldOrd modSection">
      <pc:chgData name="Robert Smith" userId="d778553e-bb57-4f7a-997f-e2f2e8a45bf5" providerId="ADAL" clId="{88583DBA-6FA1-4DB5-94DD-0E74EE5402A1}" dt="2022-04-07T05:51:26.013" v="376" actId="47"/>
      <pc:docMkLst>
        <pc:docMk/>
      </pc:docMkLst>
      <pc:sldChg chg="modSp mod">
        <pc:chgData name="Robert Smith" userId="d778553e-bb57-4f7a-997f-e2f2e8a45bf5" providerId="ADAL" clId="{88583DBA-6FA1-4DB5-94DD-0E74EE5402A1}" dt="2022-04-07T04:53:50.607" v="301" actId="20577"/>
        <pc:sldMkLst>
          <pc:docMk/>
          <pc:sldMk cId="3063063866" sldId="326"/>
        </pc:sldMkLst>
        <pc:spChg chg="mod">
          <ac:chgData name="Robert Smith" userId="d778553e-bb57-4f7a-997f-e2f2e8a45bf5" providerId="ADAL" clId="{88583DBA-6FA1-4DB5-94DD-0E74EE5402A1}" dt="2022-04-07T04:53:50.607" v="301" actId="20577"/>
          <ac:spMkLst>
            <pc:docMk/>
            <pc:sldMk cId="3063063866" sldId="326"/>
            <ac:spMk id="21" creationId="{01554787-CD93-416B-8D9F-EB51F29F8C5E}"/>
          </ac:spMkLst>
        </pc:spChg>
      </pc:sldChg>
      <pc:sldChg chg="addSp delSp modSp mod">
        <pc:chgData name="Robert Smith" userId="d778553e-bb57-4f7a-997f-e2f2e8a45bf5" providerId="ADAL" clId="{88583DBA-6FA1-4DB5-94DD-0E74EE5402A1}" dt="2022-04-07T04:43:23.479" v="193" actId="14100"/>
        <pc:sldMkLst>
          <pc:docMk/>
          <pc:sldMk cId="3810497129" sldId="337"/>
        </pc:sldMkLst>
        <pc:spChg chg="add del mod">
          <ac:chgData name="Robert Smith" userId="d778553e-bb57-4f7a-997f-e2f2e8a45bf5" providerId="ADAL" clId="{88583DBA-6FA1-4DB5-94DD-0E74EE5402A1}" dt="2022-04-07T04:38:24.071" v="183" actId="478"/>
          <ac:spMkLst>
            <pc:docMk/>
            <pc:sldMk cId="3810497129" sldId="337"/>
            <ac:spMk id="10" creationId="{2E4FBFF8-789D-42C1-A320-204B2DB1D83B}"/>
          </ac:spMkLst>
        </pc:spChg>
        <pc:spChg chg="mod">
          <ac:chgData name="Robert Smith" userId="d778553e-bb57-4f7a-997f-e2f2e8a45bf5" providerId="ADAL" clId="{88583DBA-6FA1-4DB5-94DD-0E74EE5402A1}" dt="2022-04-07T04:39:57.815" v="187" actId="14100"/>
          <ac:spMkLst>
            <pc:docMk/>
            <pc:sldMk cId="3810497129" sldId="337"/>
            <ac:spMk id="12" creationId="{0E0EE089-C491-4FB3-86FB-C3026C0E93C1}"/>
          </ac:spMkLst>
        </pc:spChg>
        <pc:picChg chg="mod">
          <ac:chgData name="Robert Smith" userId="d778553e-bb57-4f7a-997f-e2f2e8a45bf5" providerId="ADAL" clId="{88583DBA-6FA1-4DB5-94DD-0E74EE5402A1}" dt="2022-04-07T04:38:58.195" v="185" actId="14100"/>
          <ac:picMkLst>
            <pc:docMk/>
            <pc:sldMk cId="3810497129" sldId="337"/>
            <ac:picMk id="5" creationId="{6B17C4D0-1553-431E-BB58-366A74EE5C06}"/>
          </ac:picMkLst>
        </pc:picChg>
        <pc:picChg chg="del">
          <ac:chgData name="Robert Smith" userId="d778553e-bb57-4f7a-997f-e2f2e8a45bf5" providerId="ADAL" clId="{88583DBA-6FA1-4DB5-94DD-0E74EE5402A1}" dt="2022-04-07T04:33:43.478" v="157" actId="478"/>
          <ac:picMkLst>
            <pc:docMk/>
            <pc:sldMk cId="3810497129" sldId="337"/>
            <ac:picMk id="6" creationId="{755CBD0F-90AF-456E-8786-75677D6C3917}"/>
          </ac:picMkLst>
        </pc:picChg>
        <pc:picChg chg="add mod ord">
          <ac:chgData name="Robert Smith" userId="d778553e-bb57-4f7a-997f-e2f2e8a45bf5" providerId="ADAL" clId="{88583DBA-6FA1-4DB5-94DD-0E74EE5402A1}" dt="2022-04-07T04:40:02.467" v="190" actId="1076"/>
          <ac:picMkLst>
            <pc:docMk/>
            <pc:sldMk cId="3810497129" sldId="337"/>
            <ac:picMk id="8" creationId="{5D2C911A-5F91-4972-91CC-96EA4F034147}"/>
          </ac:picMkLst>
        </pc:picChg>
        <pc:picChg chg="mod">
          <ac:chgData name="Robert Smith" userId="d778553e-bb57-4f7a-997f-e2f2e8a45bf5" providerId="ADAL" clId="{88583DBA-6FA1-4DB5-94DD-0E74EE5402A1}" dt="2022-04-07T04:43:15.097" v="192" actId="1076"/>
          <ac:picMkLst>
            <pc:docMk/>
            <pc:sldMk cId="3810497129" sldId="337"/>
            <ac:picMk id="15" creationId="{671DED0D-1BCC-430C-B097-171800B04F9C}"/>
          </ac:picMkLst>
        </pc:picChg>
        <pc:cxnChg chg="mod">
          <ac:chgData name="Robert Smith" userId="d778553e-bb57-4f7a-997f-e2f2e8a45bf5" providerId="ADAL" clId="{88583DBA-6FA1-4DB5-94DD-0E74EE5402A1}" dt="2022-04-07T04:43:23.479" v="193" actId="14100"/>
          <ac:cxnSpMkLst>
            <pc:docMk/>
            <pc:sldMk cId="3810497129" sldId="337"/>
            <ac:cxnSpMk id="7" creationId="{FDA36C7C-2563-4C2D-9CC6-939DF6CCB39F}"/>
          </ac:cxnSpMkLst>
        </pc:cxnChg>
      </pc:sldChg>
      <pc:sldChg chg="addSp delSp modSp mod">
        <pc:chgData name="Robert Smith" userId="d778553e-bb57-4f7a-997f-e2f2e8a45bf5" providerId="ADAL" clId="{88583DBA-6FA1-4DB5-94DD-0E74EE5402A1}" dt="2022-04-07T04:33:21.561" v="156" actId="12789"/>
        <pc:sldMkLst>
          <pc:docMk/>
          <pc:sldMk cId="3181797841" sldId="349"/>
        </pc:sldMkLst>
        <pc:spChg chg="mod">
          <ac:chgData name="Robert Smith" userId="d778553e-bb57-4f7a-997f-e2f2e8a45bf5" providerId="ADAL" clId="{88583DBA-6FA1-4DB5-94DD-0E74EE5402A1}" dt="2022-04-07T04:33:13.467" v="155" actId="12788"/>
          <ac:spMkLst>
            <pc:docMk/>
            <pc:sldMk cId="3181797841" sldId="349"/>
            <ac:spMk id="3" creationId="{810749DA-B089-4A2A-862A-10E523944D72}"/>
          </ac:spMkLst>
        </pc:spChg>
        <pc:spChg chg="mod">
          <ac:chgData name="Robert Smith" userId="d778553e-bb57-4f7a-997f-e2f2e8a45bf5" providerId="ADAL" clId="{88583DBA-6FA1-4DB5-94DD-0E74EE5402A1}" dt="2022-04-07T04:33:05.942" v="154" actId="12788"/>
          <ac:spMkLst>
            <pc:docMk/>
            <pc:sldMk cId="3181797841" sldId="349"/>
            <ac:spMk id="5" creationId="{FE58A3FF-C78A-4ABF-A2A1-749AE71EDF38}"/>
          </ac:spMkLst>
        </pc:spChg>
        <pc:picChg chg="add mod">
          <ac:chgData name="Robert Smith" userId="d778553e-bb57-4f7a-997f-e2f2e8a45bf5" providerId="ADAL" clId="{88583DBA-6FA1-4DB5-94DD-0E74EE5402A1}" dt="2022-04-07T04:33:21.561" v="156" actId="12789"/>
          <ac:picMkLst>
            <pc:docMk/>
            <pc:sldMk cId="3181797841" sldId="349"/>
            <ac:picMk id="6" creationId="{64F2A024-D283-44A3-91CC-960311D29A66}"/>
          </ac:picMkLst>
        </pc:picChg>
        <pc:picChg chg="del">
          <ac:chgData name="Robert Smith" userId="d778553e-bb57-4f7a-997f-e2f2e8a45bf5" providerId="ADAL" clId="{88583DBA-6FA1-4DB5-94DD-0E74EE5402A1}" dt="2022-04-07T04:32:32.078" v="148" actId="478"/>
          <ac:picMkLst>
            <pc:docMk/>
            <pc:sldMk cId="3181797841" sldId="349"/>
            <ac:picMk id="10" creationId="{895F2ED3-FDD7-4551-9B05-0371E0C3C839}"/>
          </ac:picMkLst>
        </pc:picChg>
        <pc:picChg chg="mod">
          <ac:chgData name="Robert Smith" userId="d778553e-bb57-4f7a-997f-e2f2e8a45bf5" providerId="ADAL" clId="{88583DBA-6FA1-4DB5-94DD-0E74EE5402A1}" dt="2022-04-07T04:33:21.561" v="156" actId="12789"/>
          <ac:picMkLst>
            <pc:docMk/>
            <pc:sldMk cId="3181797841" sldId="349"/>
            <ac:picMk id="13" creationId="{A3129314-9C2A-469D-B62D-024B34874EED}"/>
          </ac:picMkLst>
        </pc:picChg>
      </pc:sldChg>
      <pc:sldChg chg="modSp mod">
        <pc:chgData name="Robert Smith" userId="d778553e-bb57-4f7a-997f-e2f2e8a45bf5" providerId="ADAL" clId="{88583DBA-6FA1-4DB5-94DD-0E74EE5402A1}" dt="2022-04-07T05:01:40.370" v="357" actId="404"/>
        <pc:sldMkLst>
          <pc:docMk/>
          <pc:sldMk cId="4063052981" sldId="355"/>
        </pc:sldMkLst>
        <pc:spChg chg="mod">
          <ac:chgData name="Robert Smith" userId="d778553e-bb57-4f7a-997f-e2f2e8a45bf5" providerId="ADAL" clId="{88583DBA-6FA1-4DB5-94DD-0E74EE5402A1}" dt="2022-04-07T05:01:40.370" v="357" actId="404"/>
          <ac:spMkLst>
            <pc:docMk/>
            <pc:sldMk cId="4063052981" sldId="355"/>
            <ac:spMk id="15" creationId="{B83530F2-1045-49D8-BA8C-8738F219A964}"/>
          </ac:spMkLst>
        </pc:spChg>
      </pc:sldChg>
      <pc:sldChg chg="ord">
        <pc:chgData name="Robert Smith" userId="d778553e-bb57-4f7a-997f-e2f2e8a45bf5" providerId="ADAL" clId="{88583DBA-6FA1-4DB5-94DD-0E74EE5402A1}" dt="2022-04-07T04:59:02.613" v="303"/>
        <pc:sldMkLst>
          <pc:docMk/>
          <pc:sldMk cId="3547390307" sldId="360"/>
        </pc:sldMkLst>
      </pc:sldChg>
      <pc:sldChg chg="modSp mod">
        <pc:chgData name="Robert Smith" userId="d778553e-bb57-4f7a-997f-e2f2e8a45bf5" providerId="ADAL" clId="{88583DBA-6FA1-4DB5-94DD-0E74EE5402A1}" dt="2022-04-07T04:24:33.879" v="147" actId="20577"/>
        <pc:sldMkLst>
          <pc:docMk/>
          <pc:sldMk cId="624379531" sldId="362"/>
        </pc:sldMkLst>
        <pc:spChg chg="mod">
          <ac:chgData name="Robert Smith" userId="d778553e-bb57-4f7a-997f-e2f2e8a45bf5" providerId="ADAL" clId="{88583DBA-6FA1-4DB5-94DD-0E74EE5402A1}" dt="2022-04-07T04:24:33.879" v="147" actId="20577"/>
          <ac:spMkLst>
            <pc:docMk/>
            <pc:sldMk cId="624379531" sldId="362"/>
            <ac:spMk id="6" creationId="{37931AE5-DB19-40AA-A6BE-8FC377E38541}"/>
          </ac:spMkLst>
        </pc:spChg>
      </pc:sldChg>
      <pc:sldChg chg="modSp mod">
        <pc:chgData name="Robert Smith" userId="d778553e-bb57-4f7a-997f-e2f2e8a45bf5" providerId="ADAL" clId="{88583DBA-6FA1-4DB5-94DD-0E74EE5402A1}" dt="2022-04-07T04:49:49.208" v="224" actId="20577"/>
        <pc:sldMkLst>
          <pc:docMk/>
          <pc:sldMk cId="811201177" sldId="363"/>
        </pc:sldMkLst>
        <pc:spChg chg="mod">
          <ac:chgData name="Robert Smith" userId="d778553e-bb57-4f7a-997f-e2f2e8a45bf5" providerId="ADAL" clId="{88583DBA-6FA1-4DB5-94DD-0E74EE5402A1}" dt="2022-04-07T04:49:49.208" v="224" actId="20577"/>
          <ac:spMkLst>
            <pc:docMk/>
            <pc:sldMk cId="811201177" sldId="363"/>
            <ac:spMk id="5" creationId="{B636637C-B7C8-4240-9659-1AD6157B9FA4}"/>
          </ac:spMkLst>
        </pc:spChg>
      </pc:sldChg>
      <pc:sldChg chg="modSp mod">
        <pc:chgData name="Robert Smith" userId="d778553e-bb57-4f7a-997f-e2f2e8a45bf5" providerId="ADAL" clId="{88583DBA-6FA1-4DB5-94DD-0E74EE5402A1}" dt="2022-04-07T04:37:42.193" v="181" actId="207"/>
        <pc:sldMkLst>
          <pc:docMk/>
          <pc:sldMk cId="3854806440" sldId="364"/>
        </pc:sldMkLst>
        <pc:spChg chg="mod">
          <ac:chgData name="Robert Smith" userId="d778553e-bb57-4f7a-997f-e2f2e8a45bf5" providerId="ADAL" clId="{88583DBA-6FA1-4DB5-94DD-0E74EE5402A1}" dt="2022-04-07T04:37:38.586" v="180" actId="208"/>
          <ac:spMkLst>
            <pc:docMk/>
            <pc:sldMk cId="3854806440" sldId="364"/>
            <ac:spMk id="2" creationId="{F3CAB4C7-BD88-42A7-8D1B-F60F8FD2A63D}"/>
          </ac:spMkLst>
        </pc:spChg>
        <pc:spChg chg="mod">
          <ac:chgData name="Robert Smith" userId="d778553e-bb57-4f7a-997f-e2f2e8a45bf5" providerId="ADAL" clId="{88583DBA-6FA1-4DB5-94DD-0E74EE5402A1}" dt="2022-04-07T04:37:42.193" v="181" actId="207"/>
          <ac:spMkLst>
            <pc:docMk/>
            <pc:sldMk cId="3854806440" sldId="364"/>
            <ac:spMk id="7" creationId="{DE01FFC0-385D-4E58-82F6-7E451194BBD4}"/>
          </ac:spMkLst>
        </pc:spChg>
      </pc:sldChg>
      <pc:sldChg chg="modSp mod">
        <pc:chgData name="Robert Smith" userId="d778553e-bb57-4f7a-997f-e2f2e8a45bf5" providerId="ADAL" clId="{88583DBA-6FA1-4DB5-94DD-0E74EE5402A1}" dt="2022-04-07T03:39:28.646" v="0"/>
        <pc:sldMkLst>
          <pc:docMk/>
          <pc:sldMk cId="2481831466" sldId="366"/>
        </pc:sldMkLst>
        <pc:spChg chg="mod">
          <ac:chgData name="Robert Smith" userId="d778553e-bb57-4f7a-997f-e2f2e8a45bf5" providerId="ADAL" clId="{88583DBA-6FA1-4DB5-94DD-0E74EE5402A1}" dt="2022-04-07T03:39:28.646" v="0"/>
          <ac:spMkLst>
            <pc:docMk/>
            <pc:sldMk cId="2481831466" sldId="366"/>
            <ac:spMk id="5" creationId="{FCF5C80E-94A9-4961-AFAC-6606EC9E7DCA}"/>
          </ac:spMkLst>
        </pc:spChg>
      </pc:sldChg>
      <pc:sldChg chg="addSp delSp modSp mod">
        <pc:chgData name="Robert Smith" userId="d778553e-bb57-4f7a-997f-e2f2e8a45bf5" providerId="ADAL" clId="{88583DBA-6FA1-4DB5-94DD-0E74EE5402A1}" dt="2022-04-07T04:52:40.986" v="260" actId="207"/>
        <pc:sldMkLst>
          <pc:docMk/>
          <pc:sldMk cId="3057370031" sldId="367"/>
        </pc:sldMkLst>
        <pc:spChg chg="mod">
          <ac:chgData name="Robert Smith" userId="d778553e-bb57-4f7a-997f-e2f2e8a45bf5" providerId="ADAL" clId="{88583DBA-6FA1-4DB5-94DD-0E74EE5402A1}" dt="2022-04-07T03:40:57.823" v="39" actId="20577"/>
          <ac:spMkLst>
            <pc:docMk/>
            <pc:sldMk cId="3057370031" sldId="367"/>
            <ac:spMk id="3" creationId="{15157747-DFE6-4387-8275-B70C410E459C}"/>
          </ac:spMkLst>
        </pc:spChg>
        <pc:spChg chg="mod">
          <ac:chgData name="Robert Smith" userId="d778553e-bb57-4f7a-997f-e2f2e8a45bf5" providerId="ADAL" clId="{88583DBA-6FA1-4DB5-94DD-0E74EE5402A1}" dt="2022-04-07T03:39:55.623" v="12" actId="20577"/>
          <ac:spMkLst>
            <pc:docMk/>
            <pc:sldMk cId="3057370031" sldId="367"/>
            <ac:spMk id="6" creationId="{C10F4BFC-2CFC-4FFF-AD66-F7FEBEED2253}"/>
          </ac:spMkLst>
        </pc:spChg>
        <pc:spChg chg="mod">
          <ac:chgData name="Robert Smith" userId="d778553e-bb57-4f7a-997f-e2f2e8a45bf5" providerId="ADAL" clId="{88583DBA-6FA1-4DB5-94DD-0E74EE5402A1}" dt="2022-04-07T04:50:35.130" v="225"/>
          <ac:spMkLst>
            <pc:docMk/>
            <pc:sldMk cId="3057370031" sldId="367"/>
            <ac:spMk id="26" creationId="{3AF09BD8-1173-47D8-B7D3-02E4D5069B60}"/>
          </ac:spMkLst>
        </pc:spChg>
        <pc:spChg chg="mod">
          <ac:chgData name="Robert Smith" userId="d778553e-bb57-4f7a-997f-e2f2e8a45bf5" providerId="ADAL" clId="{88583DBA-6FA1-4DB5-94DD-0E74EE5402A1}" dt="2022-04-07T04:50:35.130" v="225"/>
          <ac:spMkLst>
            <pc:docMk/>
            <pc:sldMk cId="3057370031" sldId="367"/>
            <ac:spMk id="31" creationId="{88A8048B-D1B9-446C-96A7-442C8E7ADDF5}"/>
          </ac:spMkLst>
        </pc:spChg>
        <pc:spChg chg="mod">
          <ac:chgData name="Robert Smith" userId="d778553e-bb57-4f7a-997f-e2f2e8a45bf5" providerId="ADAL" clId="{88583DBA-6FA1-4DB5-94DD-0E74EE5402A1}" dt="2022-04-07T04:50:35.130" v="225"/>
          <ac:spMkLst>
            <pc:docMk/>
            <pc:sldMk cId="3057370031" sldId="367"/>
            <ac:spMk id="32" creationId="{24531C2E-89B0-4673-B99D-DA16BDC34B13}"/>
          </ac:spMkLst>
        </pc:spChg>
        <pc:spChg chg="mod">
          <ac:chgData name="Robert Smith" userId="d778553e-bb57-4f7a-997f-e2f2e8a45bf5" providerId="ADAL" clId="{88583DBA-6FA1-4DB5-94DD-0E74EE5402A1}" dt="2022-04-07T04:51:07.400" v="239" actId="571"/>
          <ac:spMkLst>
            <pc:docMk/>
            <pc:sldMk cId="3057370031" sldId="367"/>
            <ac:spMk id="39" creationId="{2AD62D3C-9B4A-4528-8CD5-EBD511891368}"/>
          </ac:spMkLst>
        </pc:spChg>
        <pc:spChg chg="mod">
          <ac:chgData name="Robert Smith" userId="d778553e-bb57-4f7a-997f-e2f2e8a45bf5" providerId="ADAL" clId="{88583DBA-6FA1-4DB5-94DD-0E74EE5402A1}" dt="2022-04-07T04:51:07.400" v="239" actId="571"/>
          <ac:spMkLst>
            <pc:docMk/>
            <pc:sldMk cId="3057370031" sldId="367"/>
            <ac:spMk id="40" creationId="{661E5032-788B-475D-B73F-8B27B63E1A5B}"/>
          </ac:spMkLst>
        </pc:spChg>
        <pc:spChg chg="mod">
          <ac:chgData name="Robert Smith" userId="d778553e-bb57-4f7a-997f-e2f2e8a45bf5" providerId="ADAL" clId="{88583DBA-6FA1-4DB5-94DD-0E74EE5402A1}" dt="2022-04-07T04:51:07.400" v="239" actId="571"/>
          <ac:spMkLst>
            <pc:docMk/>
            <pc:sldMk cId="3057370031" sldId="367"/>
            <ac:spMk id="41" creationId="{85A2701C-1322-40B2-91D9-E8AC0A1AE089}"/>
          </ac:spMkLst>
        </pc:spChg>
        <pc:grpChg chg="add del mod">
          <ac:chgData name="Robert Smith" userId="d778553e-bb57-4f7a-997f-e2f2e8a45bf5" providerId="ADAL" clId="{88583DBA-6FA1-4DB5-94DD-0E74EE5402A1}" dt="2022-04-07T04:51:09.686" v="244" actId="478"/>
          <ac:grpSpMkLst>
            <pc:docMk/>
            <pc:sldMk cId="3057370031" sldId="367"/>
            <ac:grpSpMk id="25" creationId="{138AC0EA-A31D-4F49-8582-DC76AB2C6D4C}"/>
          </ac:grpSpMkLst>
        </pc:grpChg>
        <pc:grpChg chg="add mod">
          <ac:chgData name="Robert Smith" userId="d778553e-bb57-4f7a-997f-e2f2e8a45bf5" providerId="ADAL" clId="{88583DBA-6FA1-4DB5-94DD-0E74EE5402A1}" dt="2022-04-07T04:51:07.400" v="239" actId="571"/>
          <ac:grpSpMkLst>
            <pc:docMk/>
            <pc:sldMk cId="3057370031" sldId="367"/>
            <ac:grpSpMk id="37" creationId="{3EEBE708-5DC8-40F2-9D53-FA5E1AA848CF}"/>
          </ac:grpSpMkLst>
        </pc:grpChg>
        <pc:picChg chg="mod">
          <ac:chgData name="Robert Smith" userId="d778553e-bb57-4f7a-997f-e2f2e8a45bf5" providerId="ADAL" clId="{88583DBA-6FA1-4DB5-94DD-0E74EE5402A1}" dt="2022-04-07T04:52:40.986" v="260" actId="207"/>
          <ac:picMkLst>
            <pc:docMk/>
            <pc:sldMk cId="3057370031" sldId="367"/>
            <ac:picMk id="8" creationId="{EE203338-CE94-4638-B991-162CFB78137B}"/>
          </ac:picMkLst>
        </pc:picChg>
        <pc:picChg chg="mod">
          <ac:chgData name="Robert Smith" userId="d778553e-bb57-4f7a-997f-e2f2e8a45bf5" providerId="ADAL" clId="{88583DBA-6FA1-4DB5-94DD-0E74EE5402A1}" dt="2022-04-07T04:50:56.624" v="235" actId="1076"/>
          <ac:picMkLst>
            <pc:docMk/>
            <pc:sldMk cId="3057370031" sldId="367"/>
            <ac:picMk id="12" creationId="{7E00C57C-4E46-4357-A1D8-BCB6E6110B07}"/>
          </ac:picMkLst>
        </pc:picChg>
      </pc:sldChg>
      <pc:sldChg chg="addSp modSp add mod setBg">
        <pc:chgData name="Robert Smith" userId="d778553e-bb57-4f7a-997f-e2f2e8a45bf5" providerId="ADAL" clId="{88583DBA-6FA1-4DB5-94DD-0E74EE5402A1}" dt="2022-04-07T05:44:54.721" v="369" actId="1076"/>
        <pc:sldMkLst>
          <pc:docMk/>
          <pc:sldMk cId="775194949" sldId="368"/>
        </pc:sldMkLst>
        <pc:picChg chg="add mod modCrop">
          <ac:chgData name="Robert Smith" userId="d778553e-bb57-4f7a-997f-e2f2e8a45bf5" providerId="ADAL" clId="{88583DBA-6FA1-4DB5-94DD-0E74EE5402A1}" dt="2022-04-07T05:44:54.721" v="369" actId="1076"/>
          <ac:picMkLst>
            <pc:docMk/>
            <pc:sldMk cId="775194949" sldId="368"/>
            <ac:picMk id="4" creationId="{562C6822-237A-425E-9155-03ED79460D5F}"/>
          </ac:picMkLst>
        </pc:picChg>
      </pc:sldChg>
      <pc:sldChg chg="delSp add mod setBg">
        <pc:chgData name="Robert Smith" userId="d778553e-bb57-4f7a-997f-e2f2e8a45bf5" providerId="ADAL" clId="{88583DBA-6FA1-4DB5-94DD-0E74EE5402A1}" dt="2022-04-07T05:50:11.867" v="374"/>
        <pc:sldMkLst>
          <pc:docMk/>
          <pc:sldMk cId="4004920335" sldId="369"/>
        </pc:sldMkLst>
        <pc:picChg chg="del">
          <ac:chgData name="Robert Smith" userId="d778553e-bb57-4f7a-997f-e2f2e8a45bf5" providerId="ADAL" clId="{88583DBA-6FA1-4DB5-94DD-0E74EE5402A1}" dt="2022-04-07T05:50:03.518" v="371" actId="478"/>
          <ac:picMkLst>
            <pc:docMk/>
            <pc:sldMk cId="4004920335" sldId="369"/>
            <ac:picMk id="4" creationId="{562C6822-237A-425E-9155-03ED79460D5F}"/>
          </ac:picMkLst>
        </pc:picChg>
      </pc:sldChg>
      <pc:sldChg chg="new del">
        <pc:chgData name="Robert Smith" userId="d778553e-bb57-4f7a-997f-e2f2e8a45bf5" providerId="ADAL" clId="{88583DBA-6FA1-4DB5-94DD-0E74EE5402A1}" dt="2022-04-07T05:51:26.013" v="376" actId="47"/>
        <pc:sldMkLst>
          <pc:docMk/>
          <pc:sldMk cId="304040348" sldId="370"/>
        </pc:sldMkLst>
      </pc:sldChg>
    </pc:docChg>
  </pc:docChgLst>
  <pc:docChgLst>
    <pc:chgData name="Noah Moffeit" userId="b7557469-c148-4310-b688-5187ce1333af" providerId="ADAL" clId="{CC88D66E-F2DB-4157-B5C7-744526D7BE07}"/>
    <pc:docChg chg="undo redo custSel addSld delSld modSld sldOrd modSection">
      <pc:chgData name="Noah Moffeit" userId="b7557469-c148-4310-b688-5187ce1333af" providerId="ADAL" clId="{CC88D66E-F2DB-4157-B5C7-744526D7BE07}" dt="2022-04-07T12:07:52.118" v="2960" actId="20577"/>
      <pc:docMkLst>
        <pc:docMk/>
      </pc:docMkLst>
      <pc:sldChg chg="delCm">
        <pc:chgData name="Noah Moffeit" userId="b7557469-c148-4310-b688-5187ce1333af" providerId="ADAL" clId="{CC88D66E-F2DB-4157-B5C7-744526D7BE07}" dt="2022-04-06T22:09:00.926" v="393"/>
        <pc:sldMkLst>
          <pc:docMk/>
          <pc:sldMk cId="3749073725" sldId="273"/>
        </pc:sldMkLst>
      </pc:sldChg>
      <pc:sldChg chg="addSp delSp modSp mod">
        <pc:chgData name="Noah Moffeit" userId="b7557469-c148-4310-b688-5187ce1333af" providerId="ADAL" clId="{CC88D66E-F2DB-4157-B5C7-744526D7BE07}" dt="2022-04-07T05:12:18.644" v="2853" actId="1076"/>
        <pc:sldMkLst>
          <pc:docMk/>
          <pc:sldMk cId="4200833349" sldId="274"/>
        </pc:sldMkLst>
        <pc:spChg chg="mod">
          <ac:chgData name="Noah Moffeit" userId="b7557469-c148-4310-b688-5187ce1333af" providerId="ADAL" clId="{CC88D66E-F2DB-4157-B5C7-744526D7BE07}" dt="2022-04-07T05:11:12.525" v="2843" actId="164"/>
          <ac:spMkLst>
            <pc:docMk/>
            <pc:sldMk cId="4200833349" sldId="274"/>
            <ac:spMk id="16" creationId="{02EA331F-23BD-4DFA-A407-42869D0647F4}"/>
          </ac:spMkLst>
        </pc:spChg>
        <pc:spChg chg="mod">
          <ac:chgData name="Noah Moffeit" userId="b7557469-c148-4310-b688-5187ce1333af" providerId="ADAL" clId="{CC88D66E-F2DB-4157-B5C7-744526D7BE07}" dt="2022-04-07T05:11:17.324" v="2844" actId="164"/>
          <ac:spMkLst>
            <pc:docMk/>
            <pc:sldMk cId="4200833349" sldId="274"/>
            <ac:spMk id="17" creationId="{CBEF4D19-362D-477E-BA88-D777B131628A}"/>
          </ac:spMkLst>
        </pc:spChg>
        <pc:grpChg chg="add mod">
          <ac:chgData name="Noah Moffeit" userId="b7557469-c148-4310-b688-5187ce1333af" providerId="ADAL" clId="{CC88D66E-F2DB-4157-B5C7-744526D7BE07}" dt="2022-04-07T05:11:06.411" v="2842" actId="164"/>
          <ac:grpSpMkLst>
            <pc:docMk/>
            <pc:sldMk cId="4200833349" sldId="274"/>
            <ac:grpSpMk id="3" creationId="{1DE5386D-F459-4134-9B8F-E49C3E8983B2}"/>
          </ac:grpSpMkLst>
        </pc:grpChg>
        <pc:grpChg chg="add mod">
          <ac:chgData name="Noah Moffeit" userId="b7557469-c148-4310-b688-5187ce1333af" providerId="ADAL" clId="{CC88D66E-F2DB-4157-B5C7-744526D7BE07}" dt="2022-04-07T05:11:05.803" v="2841" actId="164"/>
          <ac:grpSpMkLst>
            <pc:docMk/>
            <pc:sldMk cId="4200833349" sldId="274"/>
            <ac:grpSpMk id="5" creationId="{D7B8DC18-2F7F-4D67-A265-6C55D45297CF}"/>
          </ac:grpSpMkLst>
        </pc:grpChg>
        <pc:grpChg chg="add mod">
          <ac:chgData name="Noah Moffeit" userId="b7557469-c148-4310-b688-5187ce1333af" providerId="ADAL" clId="{CC88D66E-F2DB-4157-B5C7-744526D7BE07}" dt="2022-04-07T05:12:03.182" v="2850" actId="1076"/>
          <ac:grpSpMkLst>
            <pc:docMk/>
            <pc:sldMk cId="4200833349" sldId="274"/>
            <ac:grpSpMk id="7" creationId="{10544167-D70C-4898-A623-D5BF41A61166}"/>
          </ac:grpSpMkLst>
        </pc:grpChg>
        <pc:grpChg chg="add mod">
          <ac:chgData name="Noah Moffeit" userId="b7557469-c148-4310-b688-5187ce1333af" providerId="ADAL" clId="{CC88D66E-F2DB-4157-B5C7-744526D7BE07}" dt="2022-04-07T05:12:09.723" v="2851" actId="1076"/>
          <ac:grpSpMkLst>
            <pc:docMk/>
            <pc:sldMk cId="4200833349" sldId="274"/>
            <ac:grpSpMk id="9" creationId="{3BBEAEF5-5414-4A49-92B4-9E184DF1E1CC}"/>
          </ac:grpSpMkLst>
        </pc:grpChg>
        <pc:picChg chg="mod">
          <ac:chgData name="Noah Moffeit" userId="b7557469-c148-4310-b688-5187ce1333af" providerId="ADAL" clId="{CC88D66E-F2DB-4157-B5C7-744526D7BE07}" dt="2022-04-07T05:11:12.525" v="2843" actId="164"/>
          <ac:picMkLst>
            <pc:docMk/>
            <pc:sldMk cId="4200833349" sldId="274"/>
            <ac:picMk id="6" creationId="{BA85C562-CAAC-49C4-BD45-83C0702259EA}"/>
          </ac:picMkLst>
        </pc:picChg>
        <pc:picChg chg="mod">
          <ac:chgData name="Noah Moffeit" userId="b7557469-c148-4310-b688-5187ce1333af" providerId="ADAL" clId="{CC88D66E-F2DB-4157-B5C7-744526D7BE07}" dt="2022-04-07T05:11:17.324" v="2844" actId="164"/>
          <ac:picMkLst>
            <pc:docMk/>
            <pc:sldMk cId="4200833349" sldId="274"/>
            <ac:picMk id="8" creationId="{7191C6CD-4D11-4918-B97C-26515EBC16CA}"/>
          </ac:picMkLst>
        </pc:picChg>
        <pc:picChg chg="del mod">
          <ac:chgData name="Noah Moffeit" userId="b7557469-c148-4310-b688-5187ce1333af" providerId="ADAL" clId="{CC88D66E-F2DB-4157-B5C7-744526D7BE07}" dt="2022-04-06T22:11:35.689" v="400" actId="478"/>
          <ac:picMkLst>
            <pc:docMk/>
            <pc:sldMk cId="4200833349" sldId="274"/>
            <ac:picMk id="9" creationId="{09F51B28-F384-451E-BCE0-BBCC6EE6B0D1}"/>
          </ac:picMkLst>
        </pc:picChg>
        <pc:picChg chg="add del mod">
          <ac:chgData name="Noah Moffeit" userId="b7557469-c148-4310-b688-5187ce1333af" providerId="ADAL" clId="{CC88D66E-F2DB-4157-B5C7-744526D7BE07}" dt="2022-04-07T05:11:02.677" v="2835"/>
          <ac:picMkLst>
            <pc:docMk/>
            <pc:sldMk cId="4200833349" sldId="274"/>
            <ac:picMk id="12" creationId="{3C4EBE44-B62C-44D5-89CF-BBF5D1DE14B0}"/>
          </ac:picMkLst>
        </pc:picChg>
        <pc:picChg chg="mod">
          <ac:chgData name="Noah Moffeit" userId="b7557469-c148-4310-b688-5187ce1333af" providerId="ADAL" clId="{CC88D66E-F2DB-4157-B5C7-744526D7BE07}" dt="2022-04-07T05:12:18.644" v="2853" actId="1076"/>
          <ac:picMkLst>
            <pc:docMk/>
            <pc:sldMk cId="4200833349" sldId="274"/>
            <ac:picMk id="25" creationId="{80DEA594-0CB0-44DD-9C28-7F065ABA6232}"/>
          </ac:picMkLst>
        </pc:picChg>
      </pc:sldChg>
      <pc:sldChg chg="addSp delSp modSp">
        <pc:chgData name="Noah Moffeit" userId="b7557469-c148-4310-b688-5187ce1333af" providerId="ADAL" clId="{CC88D66E-F2DB-4157-B5C7-744526D7BE07}" dt="2022-04-07T02:28:22.468" v="657" actId="478"/>
        <pc:sldMkLst>
          <pc:docMk/>
          <pc:sldMk cId="508857829" sldId="309"/>
        </pc:sldMkLst>
        <pc:picChg chg="add del mod">
          <ac:chgData name="Noah Moffeit" userId="b7557469-c148-4310-b688-5187ce1333af" providerId="ADAL" clId="{CC88D66E-F2DB-4157-B5C7-744526D7BE07}" dt="2022-04-07T02:28:22.468" v="657" actId="478"/>
          <ac:picMkLst>
            <pc:docMk/>
            <pc:sldMk cId="508857829" sldId="309"/>
            <ac:picMk id="5" creationId="{036754C7-0FAC-4728-A118-08BC89B6F520}"/>
          </ac:picMkLst>
        </pc:picChg>
      </pc:sldChg>
      <pc:sldChg chg="addSp delSp modSp mod ord">
        <pc:chgData name="Noah Moffeit" userId="b7557469-c148-4310-b688-5187ce1333af" providerId="ADAL" clId="{CC88D66E-F2DB-4157-B5C7-744526D7BE07}" dt="2022-04-06T22:06:18.692" v="392"/>
        <pc:sldMkLst>
          <pc:docMk/>
          <pc:sldMk cId="3298325745" sldId="310"/>
        </pc:sldMkLst>
        <pc:spChg chg="add mod">
          <ac:chgData name="Noah Moffeit" userId="b7557469-c148-4310-b688-5187ce1333af" providerId="ADAL" clId="{CC88D66E-F2DB-4157-B5C7-744526D7BE07}" dt="2022-04-06T19:03:53.389" v="15" actId="207"/>
          <ac:spMkLst>
            <pc:docMk/>
            <pc:sldMk cId="3298325745" sldId="310"/>
            <ac:spMk id="3" creationId="{CD381D05-DD59-4228-A035-5F19AE794041}"/>
          </ac:spMkLst>
        </pc:spChg>
        <pc:spChg chg="del">
          <ac:chgData name="Noah Moffeit" userId="b7557469-c148-4310-b688-5187ce1333af" providerId="ADAL" clId="{CC88D66E-F2DB-4157-B5C7-744526D7BE07}" dt="2022-04-06T19:00:46.556" v="5" actId="478"/>
          <ac:spMkLst>
            <pc:docMk/>
            <pc:sldMk cId="3298325745" sldId="310"/>
            <ac:spMk id="5" creationId="{678453E6-E717-46E6-AED6-CECA42C814DB}"/>
          </ac:spMkLst>
        </pc:spChg>
        <pc:spChg chg="mod">
          <ac:chgData name="Noah Moffeit" userId="b7557469-c148-4310-b688-5187ce1333af" providerId="ADAL" clId="{CC88D66E-F2DB-4157-B5C7-744526D7BE07}" dt="2022-04-06T21:12:51.222" v="332" actId="207"/>
          <ac:spMkLst>
            <pc:docMk/>
            <pc:sldMk cId="3298325745" sldId="310"/>
            <ac:spMk id="13" creationId="{7341F279-E2DA-4750-B867-388ED6439988}"/>
          </ac:spMkLst>
        </pc:spChg>
        <pc:spChg chg="mod">
          <ac:chgData name="Noah Moffeit" userId="b7557469-c148-4310-b688-5187ce1333af" providerId="ADAL" clId="{CC88D66E-F2DB-4157-B5C7-744526D7BE07}" dt="2022-04-06T21:12:51.222" v="332" actId="207"/>
          <ac:spMkLst>
            <pc:docMk/>
            <pc:sldMk cId="3298325745" sldId="310"/>
            <ac:spMk id="14" creationId="{6C2E70D9-7764-4009-A3BB-4A2C1FC536BD}"/>
          </ac:spMkLst>
        </pc:spChg>
        <pc:spChg chg="mod">
          <ac:chgData name="Noah Moffeit" userId="b7557469-c148-4310-b688-5187ce1333af" providerId="ADAL" clId="{CC88D66E-F2DB-4157-B5C7-744526D7BE07}" dt="2022-04-06T21:12:51.222" v="332" actId="207"/>
          <ac:spMkLst>
            <pc:docMk/>
            <pc:sldMk cId="3298325745" sldId="310"/>
            <ac:spMk id="15" creationId="{E170358C-599C-493B-AD6B-3F31049C893A}"/>
          </ac:spMkLst>
        </pc:spChg>
        <pc:grpChg chg="mod">
          <ac:chgData name="Noah Moffeit" userId="b7557469-c148-4310-b688-5187ce1333af" providerId="ADAL" clId="{CC88D66E-F2DB-4157-B5C7-744526D7BE07}" dt="2022-04-06T19:00:30.340" v="0" actId="688"/>
          <ac:grpSpMkLst>
            <pc:docMk/>
            <pc:sldMk cId="3298325745" sldId="310"/>
            <ac:grpSpMk id="7" creationId="{262BE733-29AB-471E-9FB5-C9AA74931AC0}"/>
          </ac:grpSpMkLst>
        </pc:grpChg>
        <pc:grpChg chg="add mod">
          <ac:chgData name="Noah Moffeit" userId="b7557469-c148-4310-b688-5187ce1333af" providerId="ADAL" clId="{CC88D66E-F2DB-4157-B5C7-744526D7BE07}" dt="2022-04-06T21:12:51.222" v="332" actId="207"/>
          <ac:grpSpMkLst>
            <pc:docMk/>
            <pc:sldMk cId="3298325745" sldId="310"/>
            <ac:grpSpMk id="12" creationId="{56AF8185-DBC8-4708-B7D4-6F95A1785C6A}"/>
          </ac:grpSpMkLst>
        </pc:grpChg>
        <pc:picChg chg="add mod">
          <ac:chgData name="Noah Moffeit" userId="b7557469-c148-4310-b688-5187ce1333af" providerId="ADAL" clId="{CC88D66E-F2DB-4157-B5C7-744526D7BE07}" dt="2022-04-06T19:12:39.822" v="45" actId="688"/>
          <ac:picMkLst>
            <pc:docMk/>
            <pc:sldMk cId="3298325745" sldId="310"/>
            <ac:picMk id="8" creationId="{305B0E58-CC72-42AB-A299-C1CD9509BE49}"/>
          </ac:picMkLst>
        </pc:picChg>
        <pc:picChg chg="add mod">
          <ac:chgData name="Noah Moffeit" userId="b7557469-c148-4310-b688-5187ce1333af" providerId="ADAL" clId="{CC88D66E-F2DB-4157-B5C7-744526D7BE07}" dt="2022-04-06T19:12:06.594" v="44" actId="1076"/>
          <ac:picMkLst>
            <pc:docMk/>
            <pc:sldMk cId="3298325745" sldId="310"/>
            <ac:picMk id="18" creationId="{97B34805-7713-4652-985F-6627153EF707}"/>
          </ac:picMkLst>
        </pc:picChg>
      </pc:sldChg>
      <pc:sldChg chg="addSp delSp modSp mod">
        <pc:chgData name="Noah Moffeit" userId="b7557469-c148-4310-b688-5187ce1333af" providerId="ADAL" clId="{CC88D66E-F2DB-4157-B5C7-744526D7BE07}" dt="2022-04-07T02:47:14.045" v="913" actId="164"/>
        <pc:sldMkLst>
          <pc:docMk/>
          <pc:sldMk cId="925206571" sldId="314"/>
        </pc:sldMkLst>
        <pc:grpChg chg="mod">
          <ac:chgData name="Noah Moffeit" userId="b7557469-c148-4310-b688-5187ce1333af" providerId="ADAL" clId="{CC88D66E-F2DB-4157-B5C7-744526D7BE07}" dt="2022-04-07T02:47:14.045" v="913" actId="164"/>
          <ac:grpSpMkLst>
            <pc:docMk/>
            <pc:sldMk cId="925206571" sldId="314"/>
            <ac:grpSpMk id="5" creationId="{DD8800E7-1D06-4AA8-AC1E-61FA456B824A}"/>
          </ac:grpSpMkLst>
        </pc:grpChg>
        <pc:grpChg chg="add mod">
          <ac:chgData name="Noah Moffeit" userId="b7557469-c148-4310-b688-5187ce1333af" providerId="ADAL" clId="{CC88D66E-F2DB-4157-B5C7-744526D7BE07}" dt="2022-04-07T02:47:14.045" v="913" actId="164"/>
          <ac:grpSpMkLst>
            <pc:docMk/>
            <pc:sldMk cId="925206571" sldId="314"/>
            <ac:grpSpMk id="9" creationId="{5DEF1F7F-921A-46FC-AC4D-5309F7D4BFC9}"/>
          </ac:grpSpMkLst>
        </pc:grpChg>
        <pc:picChg chg="del">
          <ac:chgData name="Noah Moffeit" userId="b7557469-c148-4310-b688-5187ce1333af" providerId="ADAL" clId="{CC88D66E-F2DB-4157-B5C7-744526D7BE07}" dt="2022-04-07T02:46:50.429" v="895" actId="478"/>
          <ac:picMkLst>
            <pc:docMk/>
            <pc:sldMk cId="925206571" sldId="314"/>
            <ac:picMk id="22" creationId="{80A91E13-D744-4EEF-B42E-0DBD4BA509F1}"/>
          </ac:picMkLst>
        </pc:picChg>
        <pc:picChg chg="add mod">
          <ac:chgData name="Noah Moffeit" userId="b7557469-c148-4310-b688-5187ce1333af" providerId="ADAL" clId="{CC88D66E-F2DB-4157-B5C7-744526D7BE07}" dt="2022-04-07T02:47:14.045" v="913" actId="164"/>
          <ac:picMkLst>
            <pc:docMk/>
            <pc:sldMk cId="925206571" sldId="314"/>
            <ac:picMk id="25" creationId="{3D7A6FAD-D31B-4777-B049-0309C5F53BE3}"/>
          </ac:picMkLst>
        </pc:picChg>
      </pc:sldChg>
      <pc:sldChg chg="addSp delSp modSp mod ord delCm">
        <pc:chgData name="Noah Moffeit" userId="b7557469-c148-4310-b688-5187ce1333af" providerId="ADAL" clId="{CC88D66E-F2DB-4157-B5C7-744526D7BE07}" dt="2022-04-07T05:06:47.825" v="2800" actId="478"/>
        <pc:sldMkLst>
          <pc:docMk/>
          <pc:sldMk cId="1708888077" sldId="325"/>
        </pc:sldMkLst>
        <pc:spChg chg="mod">
          <ac:chgData name="Noah Moffeit" userId="b7557469-c148-4310-b688-5187ce1333af" providerId="ADAL" clId="{CC88D66E-F2DB-4157-B5C7-744526D7BE07}" dt="2022-04-07T03:24:36.015" v="1578" actId="1076"/>
          <ac:spMkLst>
            <pc:docMk/>
            <pc:sldMk cId="1708888077" sldId="325"/>
            <ac:spMk id="3" creationId="{5D7C1975-12CD-43CE-8BE7-858BF7E67FF8}"/>
          </ac:spMkLst>
        </pc:spChg>
        <pc:spChg chg="add del">
          <ac:chgData name="Noah Moffeit" userId="b7557469-c148-4310-b688-5187ce1333af" providerId="ADAL" clId="{CC88D66E-F2DB-4157-B5C7-744526D7BE07}" dt="2022-04-07T03:22:24.931" v="1561" actId="478"/>
          <ac:spMkLst>
            <pc:docMk/>
            <pc:sldMk cId="1708888077" sldId="325"/>
            <ac:spMk id="4" creationId="{450E48FB-AD6C-4E2B-9D20-4BFA70CCD9FF}"/>
          </ac:spMkLst>
        </pc:spChg>
        <pc:spChg chg="mod topLvl">
          <ac:chgData name="Noah Moffeit" userId="b7557469-c148-4310-b688-5187ce1333af" providerId="ADAL" clId="{CC88D66E-F2DB-4157-B5C7-744526D7BE07}" dt="2022-04-07T03:46:37.594" v="1837" actId="165"/>
          <ac:spMkLst>
            <pc:docMk/>
            <pc:sldMk cId="1708888077" sldId="325"/>
            <ac:spMk id="13" creationId="{BA1E8C16-D82A-45FE-8BFE-E79046640A5C}"/>
          </ac:spMkLst>
        </pc:spChg>
        <pc:spChg chg="mod">
          <ac:chgData name="Noah Moffeit" userId="b7557469-c148-4310-b688-5187ce1333af" providerId="ADAL" clId="{CC88D66E-F2DB-4157-B5C7-744526D7BE07}" dt="2022-04-07T03:24:22.546" v="1576" actId="339"/>
          <ac:spMkLst>
            <pc:docMk/>
            <pc:sldMk cId="1708888077" sldId="325"/>
            <ac:spMk id="28" creationId="{4A296973-C4F0-40D0-8C78-EE84C8A17B70}"/>
          </ac:spMkLst>
        </pc:spChg>
        <pc:spChg chg="add mod">
          <ac:chgData name="Noah Moffeit" userId="b7557469-c148-4310-b688-5187ce1333af" providerId="ADAL" clId="{CC88D66E-F2DB-4157-B5C7-744526D7BE07}" dt="2022-04-07T03:23:32.394" v="1571" actId="207"/>
          <ac:spMkLst>
            <pc:docMk/>
            <pc:sldMk cId="1708888077" sldId="325"/>
            <ac:spMk id="30" creationId="{CE399C8B-7465-4454-BDD5-2BD5B7BFCB4E}"/>
          </ac:spMkLst>
        </pc:spChg>
        <pc:spChg chg="mod">
          <ac:chgData name="Noah Moffeit" userId="b7557469-c148-4310-b688-5187ce1333af" providerId="ADAL" clId="{CC88D66E-F2DB-4157-B5C7-744526D7BE07}" dt="2022-04-07T02:52:27.504" v="967" actId="20577"/>
          <ac:spMkLst>
            <pc:docMk/>
            <pc:sldMk cId="1708888077" sldId="325"/>
            <ac:spMk id="31" creationId="{1FC7376F-100A-43E0-8AB2-719408F098DF}"/>
          </ac:spMkLst>
        </pc:spChg>
        <pc:spChg chg="mod topLvl">
          <ac:chgData name="Noah Moffeit" userId="b7557469-c148-4310-b688-5187ce1333af" providerId="ADAL" clId="{CC88D66E-F2DB-4157-B5C7-744526D7BE07}" dt="2022-04-07T03:46:37.594" v="1837" actId="165"/>
          <ac:spMkLst>
            <pc:docMk/>
            <pc:sldMk cId="1708888077" sldId="325"/>
            <ac:spMk id="32" creationId="{40785610-81DE-49BD-A44C-72DDFB47F092}"/>
          </ac:spMkLst>
        </pc:spChg>
        <pc:spChg chg="add mod">
          <ac:chgData name="Noah Moffeit" userId="b7557469-c148-4310-b688-5187ce1333af" providerId="ADAL" clId="{CC88D66E-F2DB-4157-B5C7-744526D7BE07}" dt="2022-04-07T03:23:32.394" v="1571" actId="207"/>
          <ac:spMkLst>
            <pc:docMk/>
            <pc:sldMk cId="1708888077" sldId="325"/>
            <ac:spMk id="33" creationId="{681E9023-A3CD-4E68-BAE6-026E939154B9}"/>
          </ac:spMkLst>
        </pc:spChg>
        <pc:spChg chg="add mod">
          <ac:chgData name="Noah Moffeit" userId="b7557469-c148-4310-b688-5187ce1333af" providerId="ADAL" clId="{CC88D66E-F2DB-4157-B5C7-744526D7BE07}" dt="2022-04-07T03:23:32.394" v="1571" actId="207"/>
          <ac:spMkLst>
            <pc:docMk/>
            <pc:sldMk cId="1708888077" sldId="325"/>
            <ac:spMk id="35" creationId="{CF3E5006-F517-4D0E-A474-7F59DA087042}"/>
          </ac:spMkLst>
        </pc:spChg>
        <pc:spChg chg="add mod ord">
          <ac:chgData name="Noah Moffeit" userId="b7557469-c148-4310-b688-5187ce1333af" providerId="ADAL" clId="{CC88D66E-F2DB-4157-B5C7-744526D7BE07}" dt="2022-04-07T03:56:35.772" v="1850" actId="14100"/>
          <ac:spMkLst>
            <pc:docMk/>
            <pc:sldMk cId="1708888077" sldId="325"/>
            <ac:spMk id="36" creationId="{F4E3A147-8884-49FF-997A-F3C5AE97C42E}"/>
          </ac:spMkLst>
        </pc:spChg>
        <pc:spChg chg="mod">
          <ac:chgData name="Noah Moffeit" userId="b7557469-c148-4310-b688-5187ce1333af" providerId="ADAL" clId="{CC88D66E-F2DB-4157-B5C7-744526D7BE07}" dt="2022-04-07T03:46:37.594" v="1837" actId="165"/>
          <ac:spMkLst>
            <pc:docMk/>
            <pc:sldMk cId="1708888077" sldId="325"/>
            <ac:spMk id="44" creationId="{96C3FC6F-41E1-4A90-8D0E-A87EB4172856}"/>
          </ac:spMkLst>
        </pc:spChg>
        <pc:spChg chg="mod">
          <ac:chgData name="Noah Moffeit" userId="b7557469-c148-4310-b688-5187ce1333af" providerId="ADAL" clId="{CC88D66E-F2DB-4157-B5C7-744526D7BE07}" dt="2022-04-07T03:46:37.594" v="1837" actId="165"/>
          <ac:spMkLst>
            <pc:docMk/>
            <pc:sldMk cId="1708888077" sldId="325"/>
            <ac:spMk id="45" creationId="{EEE051A2-EB83-46F5-834D-5B3533E17EDC}"/>
          </ac:spMkLst>
        </pc:spChg>
        <pc:spChg chg="mod">
          <ac:chgData name="Noah Moffeit" userId="b7557469-c148-4310-b688-5187ce1333af" providerId="ADAL" clId="{CC88D66E-F2DB-4157-B5C7-744526D7BE07}" dt="2022-04-07T03:46:37.594" v="1837" actId="165"/>
          <ac:spMkLst>
            <pc:docMk/>
            <pc:sldMk cId="1708888077" sldId="325"/>
            <ac:spMk id="46" creationId="{2B907B4C-2E8B-41CF-9E3D-6F49C88880A9}"/>
          </ac:spMkLst>
        </pc:spChg>
        <pc:spChg chg="mod topLvl">
          <ac:chgData name="Noah Moffeit" userId="b7557469-c148-4310-b688-5187ce1333af" providerId="ADAL" clId="{CC88D66E-F2DB-4157-B5C7-744526D7BE07}" dt="2022-04-07T03:46:37.594" v="1837" actId="165"/>
          <ac:spMkLst>
            <pc:docMk/>
            <pc:sldMk cId="1708888077" sldId="325"/>
            <ac:spMk id="48" creationId="{91B7FB57-52E1-437A-81CE-8F5FF6957AFF}"/>
          </ac:spMkLst>
        </pc:spChg>
        <pc:spChg chg="mod topLvl">
          <ac:chgData name="Noah Moffeit" userId="b7557469-c148-4310-b688-5187ce1333af" providerId="ADAL" clId="{CC88D66E-F2DB-4157-B5C7-744526D7BE07}" dt="2022-04-07T02:51:53.467" v="957" actId="1076"/>
          <ac:spMkLst>
            <pc:docMk/>
            <pc:sldMk cId="1708888077" sldId="325"/>
            <ac:spMk id="49" creationId="{DF7A4D54-74DB-4A9A-8F5C-D5B9EEA9EDFA}"/>
          </ac:spMkLst>
        </pc:spChg>
        <pc:spChg chg="mod">
          <ac:chgData name="Noah Moffeit" userId="b7557469-c148-4310-b688-5187ce1333af" providerId="ADAL" clId="{CC88D66E-F2DB-4157-B5C7-744526D7BE07}" dt="2022-04-07T02:51:34.189" v="955" actId="1076"/>
          <ac:spMkLst>
            <pc:docMk/>
            <pc:sldMk cId="1708888077" sldId="325"/>
            <ac:spMk id="61" creationId="{E91E461C-44B6-4FE4-9F25-0C18083DFB58}"/>
          </ac:spMkLst>
        </pc:spChg>
        <pc:spChg chg="mod">
          <ac:chgData name="Noah Moffeit" userId="b7557469-c148-4310-b688-5187ce1333af" providerId="ADAL" clId="{CC88D66E-F2DB-4157-B5C7-744526D7BE07}" dt="2022-04-06T19:14:21.396" v="55" actId="208"/>
          <ac:spMkLst>
            <pc:docMk/>
            <pc:sldMk cId="1708888077" sldId="325"/>
            <ac:spMk id="71" creationId="{099F33AE-B0D6-47C6-B7F0-24F27E5F2A32}"/>
          </ac:spMkLst>
        </pc:spChg>
        <pc:spChg chg="mod">
          <ac:chgData name="Noah Moffeit" userId="b7557469-c148-4310-b688-5187ce1333af" providerId="ADAL" clId="{CC88D66E-F2DB-4157-B5C7-744526D7BE07}" dt="2022-04-06T19:14:25.337" v="56" actId="208"/>
          <ac:spMkLst>
            <pc:docMk/>
            <pc:sldMk cId="1708888077" sldId="325"/>
            <ac:spMk id="72" creationId="{5AB8E021-8857-4FDA-9F2C-11E40E8A8769}"/>
          </ac:spMkLst>
        </pc:spChg>
        <pc:grpChg chg="add mod ord">
          <ac:chgData name="Noah Moffeit" userId="b7557469-c148-4310-b688-5187ce1333af" providerId="ADAL" clId="{CC88D66E-F2DB-4157-B5C7-744526D7BE07}" dt="2022-04-07T03:25:34.173" v="1596" actId="14861"/>
          <ac:grpSpMkLst>
            <pc:docMk/>
            <pc:sldMk cId="1708888077" sldId="325"/>
            <ac:grpSpMk id="5" creationId="{1306EC7C-2F3F-400E-B18A-39BBED50B8F2}"/>
          </ac:grpSpMkLst>
        </pc:grpChg>
        <pc:grpChg chg="mod topLvl">
          <ac:chgData name="Noah Moffeit" userId="b7557469-c148-4310-b688-5187ce1333af" providerId="ADAL" clId="{CC88D66E-F2DB-4157-B5C7-744526D7BE07}" dt="2022-04-07T03:46:37.594" v="1837" actId="165"/>
          <ac:grpSpMkLst>
            <pc:docMk/>
            <pc:sldMk cId="1708888077" sldId="325"/>
            <ac:grpSpMk id="9" creationId="{A867A0E1-73AA-4714-A6D8-42900E630812}"/>
          </ac:grpSpMkLst>
        </pc:grpChg>
        <pc:grpChg chg="mod topLvl">
          <ac:chgData name="Noah Moffeit" userId="b7557469-c148-4310-b688-5187ce1333af" providerId="ADAL" clId="{CC88D66E-F2DB-4157-B5C7-744526D7BE07}" dt="2022-04-07T03:46:37.594" v="1837" actId="165"/>
          <ac:grpSpMkLst>
            <pc:docMk/>
            <pc:sldMk cId="1708888077" sldId="325"/>
            <ac:grpSpMk id="47" creationId="{ADD4F14E-0C99-4747-806A-77F2B92EACE0}"/>
          </ac:grpSpMkLst>
        </pc:grpChg>
        <pc:grpChg chg="add del mod topLvl">
          <ac:chgData name="Noah Moffeit" userId="b7557469-c148-4310-b688-5187ce1333af" providerId="ADAL" clId="{CC88D66E-F2DB-4157-B5C7-744526D7BE07}" dt="2022-04-07T03:46:37.594" v="1837" actId="165"/>
          <ac:grpSpMkLst>
            <pc:docMk/>
            <pc:sldMk cId="1708888077" sldId="325"/>
            <ac:grpSpMk id="50" creationId="{488881F1-F6EE-47F2-A3D7-A661BB8CC820}"/>
          </ac:grpSpMkLst>
        </pc:grpChg>
        <pc:grpChg chg="del">
          <ac:chgData name="Noah Moffeit" userId="b7557469-c148-4310-b688-5187ce1333af" providerId="ADAL" clId="{CC88D66E-F2DB-4157-B5C7-744526D7BE07}" dt="2022-04-06T19:13:27.752" v="51" actId="165"/>
          <ac:grpSpMkLst>
            <pc:docMk/>
            <pc:sldMk cId="1708888077" sldId="325"/>
            <ac:grpSpMk id="51" creationId="{BA8683A9-A461-4B4B-A0A4-84ACF66B869A}"/>
          </ac:grpSpMkLst>
        </pc:grpChg>
        <pc:grpChg chg="mod">
          <ac:chgData name="Noah Moffeit" userId="b7557469-c148-4310-b688-5187ce1333af" providerId="ADAL" clId="{CC88D66E-F2DB-4157-B5C7-744526D7BE07}" dt="2022-04-07T03:21:25.763" v="1558" actId="1076"/>
          <ac:grpSpMkLst>
            <pc:docMk/>
            <pc:sldMk cId="1708888077" sldId="325"/>
            <ac:grpSpMk id="73" creationId="{7DBD661C-45FC-4B16-B251-20418FC14521}"/>
          </ac:grpSpMkLst>
        </pc:grpChg>
        <pc:cxnChg chg="mod">
          <ac:chgData name="Noah Moffeit" userId="b7557469-c148-4310-b688-5187ce1333af" providerId="ADAL" clId="{CC88D66E-F2DB-4157-B5C7-744526D7BE07}" dt="2022-04-07T03:46:37.594" v="1837" actId="165"/>
          <ac:cxnSpMkLst>
            <pc:docMk/>
            <pc:sldMk cId="1708888077" sldId="325"/>
            <ac:cxnSpMk id="6" creationId="{6B69FA36-AE9D-4FB8-AB0D-029062361270}"/>
          </ac:cxnSpMkLst>
        </pc:cxnChg>
        <pc:cxnChg chg="mod">
          <ac:chgData name="Noah Moffeit" userId="b7557469-c148-4310-b688-5187ce1333af" providerId="ADAL" clId="{CC88D66E-F2DB-4157-B5C7-744526D7BE07}" dt="2022-04-07T03:46:37.594" v="1837" actId="165"/>
          <ac:cxnSpMkLst>
            <pc:docMk/>
            <pc:sldMk cId="1708888077" sldId="325"/>
            <ac:cxnSpMk id="7" creationId="{809A2F10-53C6-4A43-81A2-B44CCF7D2F34}"/>
          </ac:cxnSpMkLst>
        </pc:cxnChg>
        <pc:cxnChg chg="add del mod">
          <ac:chgData name="Noah Moffeit" userId="b7557469-c148-4310-b688-5187ce1333af" providerId="ADAL" clId="{CC88D66E-F2DB-4157-B5C7-744526D7BE07}" dt="2022-04-07T05:06:47.825" v="2800" actId="478"/>
          <ac:cxnSpMkLst>
            <pc:docMk/>
            <pc:sldMk cId="1708888077" sldId="325"/>
            <ac:cxnSpMk id="10" creationId="{7E638259-81CF-4803-BCEE-B4FD7A7841A3}"/>
          </ac:cxnSpMkLst>
        </pc:cxnChg>
        <pc:cxnChg chg="mod topLvl">
          <ac:chgData name="Noah Moffeit" userId="b7557469-c148-4310-b688-5187ce1333af" providerId="ADAL" clId="{CC88D66E-F2DB-4157-B5C7-744526D7BE07}" dt="2022-04-07T03:46:37.594" v="1837" actId="165"/>
          <ac:cxnSpMkLst>
            <pc:docMk/>
            <pc:sldMk cId="1708888077" sldId="325"/>
            <ac:cxnSpMk id="34" creationId="{110E9DD3-872F-41A2-9F18-0CCA01CC2DAB}"/>
          </ac:cxnSpMkLst>
        </pc:cxnChg>
      </pc:sldChg>
      <pc:sldChg chg="delSp modSp mod">
        <pc:chgData name="Noah Moffeit" userId="b7557469-c148-4310-b688-5187ce1333af" providerId="ADAL" clId="{CC88D66E-F2DB-4157-B5C7-744526D7BE07}" dt="2022-04-06T23:36:08.398" v="637" actId="12789"/>
        <pc:sldMkLst>
          <pc:docMk/>
          <pc:sldMk cId="1259493580" sldId="327"/>
        </pc:sldMkLst>
        <pc:spChg chg="mod">
          <ac:chgData name="Noah Moffeit" userId="b7557469-c148-4310-b688-5187ce1333af" providerId="ADAL" clId="{CC88D66E-F2DB-4157-B5C7-744526D7BE07}" dt="2022-04-06T23:35:02.908" v="635" actId="1076"/>
          <ac:spMkLst>
            <pc:docMk/>
            <pc:sldMk cId="1259493580" sldId="327"/>
            <ac:spMk id="2" creationId="{A93F6237-8724-4937-80C3-981315CC69B5}"/>
          </ac:spMkLst>
        </pc:spChg>
        <pc:spChg chg="mod">
          <ac:chgData name="Noah Moffeit" userId="b7557469-c148-4310-b688-5187ce1333af" providerId="ADAL" clId="{CC88D66E-F2DB-4157-B5C7-744526D7BE07}" dt="2022-04-06T23:34:54.634" v="633" actId="12789"/>
          <ac:spMkLst>
            <pc:docMk/>
            <pc:sldMk cId="1259493580" sldId="327"/>
            <ac:spMk id="8" creationId="{BCD1ED68-D84A-49A3-8744-34F2C3F659E1}"/>
          </ac:spMkLst>
        </pc:spChg>
        <pc:spChg chg="mod">
          <ac:chgData name="Noah Moffeit" userId="b7557469-c148-4310-b688-5187ce1333af" providerId="ADAL" clId="{CC88D66E-F2DB-4157-B5C7-744526D7BE07}" dt="2022-04-06T23:34:54.634" v="633" actId="12789"/>
          <ac:spMkLst>
            <pc:docMk/>
            <pc:sldMk cId="1259493580" sldId="327"/>
            <ac:spMk id="19" creationId="{12A0EC2D-F331-4102-B7F9-7C3AE11BC198}"/>
          </ac:spMkLst>
        </pc:spChg>
        <pc:spChg chg="mod topLvl">
          <ac:chgData name="Noah Moffeit" userId="b7557469-c148-4310-b688-5187ce1333af" providerId="ADAL" clId="{CC88D66E-F2DB-4157-B5C7-744526D7BE07}" dt="2022-04-06T23:36:00.573" v="636" actId="165"/>
          <ac:spMkLst>
            <pc:docMk/>
            <pc:sldMk cId="1259493580" sldId="327"/>
            <ac:spMk id="27" creationId="{F87E92DF-A071-4F41-9AEF-A02BA5733517}"/>
          </ac:spMkLst>
        </pc:spChg>
        <pc:spChg chg="mod topLvl">
          <ac:chgData name="Noah Moffeit" userId="b7557469-c148-4310-b688-5187ce1333af" providerId="ADAL" clId="{CC88D66E-F2DB-4157-B5C7-744526D7BE07}" dt="2022-04-06T23:36:08.398" v="637" actId="12789"/>
          <ac:spMkLst>
            <pc:docMk/>
            <pc:sldMk cId="1259493580" sldId="327"/>
            <ac:spMk id="28" creationId="{BE6AE8CB-0714-4C8C-8C7F-FA08178E427A}"/>
          </ac:spMkLst>
        </pc:spChg>
        <pc:spChg chg="mod">
          <ac:chgData name="Noah Moffeit" userId="b7557469-c148-4310-b688-5187ce1333af" providerId="ADAL" clId="{CC88D66E-F2DB-4157-B5C7-744526D7BE07}" dt="2022-04-06T23:36:00.573" v="636" actId="165"/>
          <ac:spMkLst>
            <pc:docMk/>
            <pc:sldMk cId="1259493580" sldId="327"/>
            <ac:spMk id="32" creationId="{7CFEF952-0FA6-43FF-BCAA-98189C9C352E}"/>
          </ac:spMkLst>
        </pc:spChg>
        <pc:spChg chg="mod">
          <ac:chgData name="Noah Moffeit" userId="b7557469-c148-4310-b688-5187ce1333af" providerId="ADAL" clId="{CC88D66E-F2DB-4157-B5C7-744526D7BE07}" dt="2022-04-06T23:36:08.398" v="637" actId="12789"/>
          <ac:spMkLst>
            <pc:docMk/>
            <pc:sldMk cId="1259493580" sldId="327"/>
            <ac:spMk id="37" creationId="{A9F99EC7-6792-4B3C-8707-38C83FA175AB}"/>
          </ac:spMkLst>
        </pc:spChg>
        <pc:spChg chg="mod">
          <ac:chgData name="Noah Moffeit" userId="b7557469-c148-4310-b688-5187ce1333af" providerId="ADAL" clId="{CC88D66E-F2DB-4157-B5C7-744526D7BE07}" dt="2022-04-06T23:36:08.398" v="637" actId="12789"/>
          <ac:spMkLst>
            <pc:docMk/>
            <pc:sldMk cId="1259493580" sldId="327"/>
            <ac:spMk id="42" creationId="{82E41415-76F0-4EB1-AAF5-097506B92E24}"/>
          </ac:spMkLst>
        </pc:spChg>
        <pc:spChg chg="mod topLvl">
          <ac:chgData name="Noah Moffeit" userId="b7557469-c148-4310-b688-5187ce1333af" providerId="ADAL" clId="{CC88D66E-F2DB-4157-B5C7-744526D7BE07}" dt="2022-04-06T23:36:00.573" v="636" actId="165"/>
          <ac:spMkLst>
            <pc:docMk/>
            <pc:sldMk cId="1259493580" sldId="327"/>
            <ac:spMk id="63" creationId="{5A8F715C-43E8-4A89-9D5D-E2FA6C92F3BA}"/>
          </ac:spMkLst>
        </pc:spChg>
        <pc:spChg chg="mod">
          <ac:chgData name="Noah Moffeit" userId="b7557469-c148-4310-b688-5187ce1333af" providerId="ADAL" clId="{CC88D66E-F2DB-4157-B5C7-744526D7BE07}" dt="2022-04-06T23:36:00.573" v="636" actId="165"/>
          <ac:spMkLst>
            <pc:docMk/>
            <pc:sldMk cId="1259493580" sldId="327"/>
            <ac:spMk id="79" creationId="{FE80F245-7DA5-44FD-ACC0-2033477F9E70}"/>
          </ac:spMkLst>
        </pc:spChg>
        <pc:spChg chg="mod">
          <ac:chgData name="Noah Moffeit" userId="b7557469-c148-4310-b688-5187ce1333af" providerId="ADAL" clId="{CC88D66E-F2DB-4157-B5C7-744526D7BE07}" dt="2022-04-06T23:36:00.573" v="636" actId="165"/>
          <ac:spMkLst>
            <pc:docMk/>
            <pc:sldMk cId="1259493580" sldId="327"/>
            <ac:spMk id="81" creationId="{04750732-273D-4682-B1A2-E26F8F04DE74}"/>
          </ac:spMkLst>
        </pc:spChg>
        <pc:spChg chg="mod">
          <ac:chgData name="Noah Moffeit" userId="b7557469-c148-4310-b688-5187ce1333af" providerId="ADAL" clId="{CC88D66E-F2DB-4157-B5C7-744526D7BE07}" dt="2022-04-06T23:34:54.634" v="633" actId="12789"/>
          <ac:spMkLst>
            <pc:docMk/>
            <pc:sldMk cId="1259493580" sldId="327"/>
            <ac:spMk id="96" creationId="{56693838-B56D-4D20-A7DF-75C59957EDDD}"/>
          </ac:spMkLst>
        </pc:spChg>
        <pc:grpChg chg="mod topLvl">
          <ac:chgData name="Noah Moffeit" userId="b7557469-c148-4310-b688-5187ce1333af" providerId="ADAL" clId="{CC88D66E-F2DB-4157-B5C7-744526D7BE07}" dt="2022-04-06T23:36:00.573" v="636" actId="165"/>
          <ac:grpSpMkLst>
            <pc:docMk/>
            <pc:sldMk cId="1259493580" sldId="327"/>
            <ac:grpSpMk id="40" creationId="{30BE6FFC-AA65-4C7F-A1B1-6A02931A5B94}"/>
          </ac:grpSpMkLst>
        </pc:grpChg>
        <pc:grpChg chg="del">
          <ac:chgData name="Noah Moffeit" userId="b7557469-c148-4310-b688-5187ce1333af" providerId="ADAL" clId="{CC88D66E-F2DB-4157-B5C7-744526D7BE07}" dt="2022-04-06T23:36:00.573" v="636" actId="165"/>
          <ac:grpSpMkLst>
            <pc:docMk/>
            <pc:sldMk cId="1259493580" sldId="327"/>
            <ac:grpSpMk id="41" creationId="{50F15074-5048-444C-93CE-613EE3A35115}"/>
          </ac:grpSpMkLst>
        </pc:grpChg>
        <pc:grpChg chg="mod">
          <ac:chgData name="Noah Moffeit" userId="b7557469-c148-4310-b688-5187ce1333af" providerId="ADAL" clId="{CC88D66E-F2DB-4157-B5C7-744526D7BE07}" dt="2022-04-06T23:36:00.573" v="636" actId="165"/>
          <ac:grpSpMkLst>
            <pc:docMk/>
            <pc:sldMk cId="1259493580" sldId="327"/>
            <ac:grpSpMk id="1031" creationId="{F6C452E5-60AF-4A00-8F49-75772EB46A5C}"/>
          </ac:grpSpMkLst>
        </pc:grpChg>
        <pc:grpChg chg="mod topLvl">
          <ac:chgData name="Noah Moffeit" userId="b7557469-c148-4310-b688-5187ce1333af" providerId="ADAL" clId="{CC88D66E-F2DB-4157-B5C7-744526D7BE07}" dt="2022-04-06T23:36:00.573" v="636" actId="165"/>
          <ac:grpSpMkLst>
            <pc:docMk/>
            <pc:sldMk cId="1259493580" sldId="327"/>
            <ac:grpSpMk id="1032" creationId="{F7791741-2E46-4055-B4CB-8272AC2461C2}"/>
          </ac:grpSpMkLst>
        </pc:grpChg>
        <pc:picChg chg="mod topLvl">
          <ac:chgData name="Noah Moffeit" userId="b7557469-c148-4310-b688-5187ce1333af" providerId="ADAL" clId="{CC88D66E-F2DB-4157-B5C7-744526D7BE07}" dt="2022-04-06T23:36:00.573" v="636" actId="165"/>
          <ac:picMkLst>
            <pc:docMk/>
            <pc:sldMk cId="1259493580" sldId="327"/>
            <ac:picMk id="54" creationId="{F21ED2E9-DDEB-473D-8795-D876984A144C}"/>
          </ac:picMkLst>
        </pc:picChg>
        <pc:picChg chg="mod topLvl">
          <ac:chgData name="Noah Moffeit" userId="b7557469-c148-4310-b688-5187ce1333af" providerId="ADAL" clId="{CC88D66E-F2DB-4157-B5C7-744526D7BE07}" dt="2022-04-06T23:36:00.573" v="636" actId="165"/>
          <ac:picMkLst>
            <pc:docMk/>
            <pc:sldMk cId="1259493580" sldId="327"/>
            <ac:picMk id="65" creationId="{ABDFAFE7-C82B-4E56-8314-61D1F6CE3EC8}"/>
          </ac:picMkLst>
        </pc:picChg>
        <pc:picChg chg="mod topLvl">
          <ac:chgData name="Noah Moffeit" userId="b7557469-c148-4310-b688-5187ce1333af" providerId="ADAL" clId="{CC88D66E-F2DB-4157-B5C7-744526D7BE07}" dt="2022-04-06T23:36:00.573" v="636" actId="165"/>
          <ac:picMkLst>
            <pc:docMk/>
            <pc:sldMk cId="1259493580" sldId="327"/>
            <ac:picMk id="67" creationId="{7CBA97F8-33DE-4C72-8F0F-BEF0CAD8B5CD}"/>
          </ac:picMkLst>
        </pc:picChg>
        <pc:picChg chg="mod">
          <ac:chgData name="Noah Moffeit" userId="b7557469-c148-4310-b688-5187ce1333af" providerId="ADAL" clId="{CC88D66E-F2DB-4157-B5C7-744526D7BE07}" dt="2022-04-06T23:36:00.573" v="636" actId="165"/>
          <ac:picMkLst>
            <pc:docMk/>
            <pc:sldMk cId="1259493580" sldId="327"/>
            <ac:picMk id="82" creationId="{E94C13A5-9F88-4E5A-A8C5-3AEA8FA8FE86}"/>
          </ac:picMkLst>
        </pc:picChg>
        <pc:cxnChg chg="mod topLvl">
          <ac:chgData name="Noah Moffeit" userId="b7557469-c148-4310-b688-5187ce1333af" providerId="ADAL" clId="{CC88D66E-F2DB-4157-B5C7-744526D7BE07}" dt="2022-04-06T23:36:00.573" v="636" actId="165"/>
          <ac:cxnSpMkLst>
            <pc:docMk/>
            <pc:sldMk cId="1259493580" sldId="327"/>
            <ac:cxnSpMk id="7" creationId="{EB5A0FF9-0DD7-4708-8B0B-0B85B021324B}"/>
          </ac:cxnSpMkLst>
        </pc:cxnChg>
        <pc:cxnChg chg="mod">
          <ac:chgData name="Noah Moffeit" userId="b7557469-c148-4310-b688-5187ce1333af" providerId="ADAL" clId="{CC88D66E-F2DB-4157-B5C7-744526D7BE07}" dt="2022-04-06T23:36:00.573" v="636" actId="165"/>
          <ac:cxnSpMkLst>
            <pc:docMk/>
            <pc:sldMk cId="1259493580" sldId="327"/>
            <ac:cxnSpMk id="34" creationId="{E7EE25A9-D808-43E6-B4DC-36F29951E090}"/>
          </ac:cxnSpMkLst>
        </pc:cxnChg>
        <pc:cxnChg chg="mod topLvl">
          <ac:chgData name="Noah Moffeit" userId="b7557469-c148-4310-b688-5187ce1333af" providerId="ADAL" clId="{CC88D66E-F2DB-4157-B5C7-744526D7BE07}" dt="2022-04-06T23:36:00.573" v="636" actId="165"/>
          <ac:cxnSpMkLst>
            <pc:docMk/>
            <pc:sldMk cId="1259493580" sldId="327"/>
            <ac:cxnSpMk id="46" creationId="{65D24763-EEE5-426A-B71F-A04FC6610A13}"/>
          </ac:cxnSpMkLst>
        </pc:cxnChg>
        <pc:cxnChg chg="mod topLvl">
          <ac:chgData name="Noah Moffeit" userId="b7557469-c148-4310-b688-5187ce1333af" providerId="ADAL" clId="{CC88D66E-F2DB-4157-B5C7-744526D7BE07}" dt="2022-04-06T23:36:00.573" v="636" actId="165"/>
          <ac:cxnSpMkLst>
            <pc:docMk/>
            <pc:sldMk cId="1259493580" sldId="327"/>
            <ac:cxnSpMk id="52" creationId="{620A44E8-FB35-4241-9E84-42D1132AC349}"/>
          </ac:cxnSpMkLst>
        </pc:cxnChg>
        <pc:cxnChg chg="mod topLvl">
          <ac:chgData name="Noah Moffeit" userId="b7557469-c148-4310-b688-5187ce1333af" providerId="ADAL" clId="{CC88D66E-F2DB-4157-B5C7-744526D7BE07}" dt="2022-04-06T23:36:00.573" v="636" actId="165"/>
          <ac:cxnSpMkLst>
            <pc:docMk/>
            <pc:sldMk cId="1259493580" sldId="327"/>
            <ac:cxnSpMk id="53" creationId="{DCBCC644-F911-4516-875E-957EC9BA46AE}"/>
          </ac:cxnSpMkLst>
        </pc:cxnChg>
        <pc:cxnChg chg="mod">
          <ac:chgData name="Noah Moffeit" userId="b7557469-c148-4310-b688-5187ce1333af" providerId="ADAL" clId="{CC88D66E-F2DB-4157-B5C7-744526D7BE07}" dt="2022-04-06T23:36:00.573" v="636" actId="165"/>
          <ac:cxnSpMkLst>
            <pc:docMk/>
            <pc:sldMk cId="1259493580" sldId="327"/>
            <ac:cxnSpMk id="58" creationId="{445814B3-285F-47BF-A157-EC9DEDBAE504}"/>
          </ac:cxnSpMkLst>
        </pc:cxnChg>
        <pc:cxnChg chg="mod">
          <ac:chgData name="Noah Moffeit" userId="b7557469-c148-4310-b688-5187ce1333af" providerId="ADAL" clId="{CC88D66E-F2DB-4157-B5C7-744526D7BE07}" dt="2022-04-06T23:36:00.573" v="636" actId="165"/>
          <ac:cxnSpMkLst>
            <pc:docMk/>
            <pc:sldMk cId="1259493580" sldId="327"/>
            <ac:cxnSpMk id="60" creationId="{A0F251AA-CA67-448C-9F0A-61CACCDC0B36}"/>
          </ac:cxnSpMkLst>
        </pc:cxnChg>
        <pc:cxnChg chg="mod">
          <ac:chgData name="Noah Moffeit" userId="b7557469-c148-4310-b688-5187ce1333af" providerId="ADAL" clId="{CC88D66E-F2DB-4157-B5C7-744526D7BE07}" dt="2022-04-06T23:36:00.573" v="636" actId="165"/>
          <ac:cxnSpMkLst>
            <pc:docMk/>
            <pc:sldMk cId="1259493580" sldId="327"/>
            <ac:cxnSpMk id="61" creationId="{E0DBA683-9691-4F82-8F8B-285EE8E97D56}"/>
          </ac:cxnSpMkLst>
        </pc:cxnChg>
      </pc:sldChg>
      <pc:sldChg chg="addSp modSp mod">
        <pc:chgData name="Noah Moffeit" userId="b7557469-c148-4310-b688-5187ce1333af" providerId="ADAL" clId="{CC88D66E-F2DB-4157-B5C7-744526D7BE07}" dt="2022-04-06T22:33:32.511" v="434" actId="1076"/>
        <pc:sldMkLst>
          <pc:docMk/>
          <pc:sldMk cId="227711746" sldId="329"/>
        </pc:sldMkLst>
        <pc:spChg chg="mod">
          <ac:chgData name="Noah Moffeit" userId="b7557469-c148-4310-b688-5187ce1333af" providerId="ADAL" clId="{CC88D66E-F2DB-4157-B5C7-744526D7BE07}" dt="2022-04-06T22:33:29.127" v="433"/>
          <ac:spMkLst>
            <pc:docMk/>
            <pc:sldMk cId="227711746" sldId="329"/>
            <ac:spMk id="9" creationId="{2444EE50-22B7-454D-A002-45BA36BE8F5C}"/>
          </ac:spMkLst>
        </pc:spChg>
        <pc:spChg chg="mod">
          <ac:chgData name="Noah Moffeit" userId="b7557469-c148-4310-b688-5187ce1333af" providerId="ADAL" clId="{CC88D66E-F2DB-4157-B5C7-744526D7BE07}" dt="2022-04-06T22:33:29.127" v="433"/>
          <ac:spMkLst>
            <pc:docMk/>
            <pc:sldMk cId="227711746" sldId="329"/>
            <ac:spMk id="10" creationId="{3D13B1ED-1164-4E6B-8FD2-8A218A149D39}"/>
          </ac:spMkLst>
        </pc:spChg>
        <pc:spChg chg="mod">
          <ac:chgData name="Noah Moffeit" userId="b7557469-c148-4310-b688-5187ce1333af" providerId="ADAL" clId="{CC88D66E-F2DB-4157-B5C7-744526D7BE07}" dt="2022-04-06T22:33:29.127" v="433"/>
          <ac:spMkLst>
            <pc:docMk/>
            <pc:sldMk cId="227711746" sldId="329"/>
            <ac:spMk id="11" creationId="{DA6A2EBA-C429-400F-8EF1-7BB738E8B3C6}"/>
          </ac:spMkLst>
        </pc:spChg>
        <pc:spChg chg="mod">
          <ac:chgData name="Noah Moffeit" userId="b7557469-c148-4310-b688-5187ce1333af" providerId="ADAL" clId="{CC88D66E-F2DB-4157-B5C7-744526D7BE07}" dt="2022-04-06T22:33:29.127" v="433"/>
          <ac:spMkLst>
            <pc:docMk/>
            <pc:sldMk cId="227711746" sldId="329"/>
            <ac:spMk id="12" creationId="{0B155FD0-6347-441B-A3F9-34544FB69016}"/>
          </ac:spMkLst>
        </pc:spChg>
        <pc:spChg chg="mod">
          <ac:chgData name="Noah Moffeit" userId="b7557469-c148-4310-b688-5187ce1333af" providerId="ADAL" clId="{CC88D66E-F2DB-4157-B5C7-744526D7BE07}" dt="2022-04-06T22:33:29.127" v="433"/>
          <ac:spMkLst>
            <pc:docMk/>
            <pc:sldMk cId="227711746" sldId="329"/>
            <ac:spMk id="13" creationId="{4AB61240-4208-42FF-AB43-503548B3C4A7}"/>
          </ac:spMkLst>
        </pc:spChg>
        <pc:spChg chg="mod">
          <ac:chgData name="Noah Moffeit" userId="b7557469-c148-4310-b688-5187ce1333af" providerId="ADAL" clId="{CC88D66E-F2DB-4157-B5C7-744526D7BE07}" dt="2022-04-06T22:33:29.127" v="433"/>
          <ac:spMkLst>
            <pc:docMk/>
            <pc:sldMk cId="227711746" sldId="329"/>
            <ac:spMk id="14" creationId="{EEB19811-C6D4-4F07-8BFB-7CC24319C0C9}"/>
          </ac:spMkLst>
        </pc:spChg>
        <pc:spChg chg="mod">
          <ac:chgData name="Noah Moffeit" userId="b7557469-c148-4310-b688-5187ce1333af" providerId="ADAL" clId="{CC88D66E-F2DB-4157-B5C7-744526D7BE07}" dt="2022-04-06T22:33:29.127" v="433"/>
          <ac:spMkLst>
            <pc:docMk/>
            <pc:sldMk cId="227711746" sldId="329"/>
            <ac:spMk id="15" creationId="{435A7B7A-B93F-452D-A5D8-4379BF3B70C2}"/>
          </ac:spMkLst>
        </pc:spChg>
        <pc:grpChg chg="add mod">
          <ac:chgData name="Noah Moffeit" userId="b7557469-c148-4310-b688-5187ce1333af" providerId="ADAL" clId="{CC88D66E-F2DB-4157-B5C7-744526D7BE07}" dt="2022-04-06T22:33:32.511" v="434" actId="1076"/>
          <ac:grpSpMkLst>
            <pc:docMk/>
            <pc:sldMk cId="227711746" sldId="329"/>
            <ac:grpSpMk id="7" creationId="{1C843DEF-FB9B-46F3-A9F0-DE5DCC8D57C2}"/>
          </ac:grpSpMkLst>
        </pc:grpChg>
        <pc:grpChg chg="mod">
          <ac:chgData name="Noah Moffeit" userId="b7557469-c148-4310-b688-5187ce1333af" providerId="ADAL" clId="{CC88D66E-F2DB-4157-B5C7-744526D7BE07}" dt="2022-04-06T22:33:29.127" v="433"/>
          <ac:grpSpMkLst>
            <pc:docMk/>
            <pc:sldMk cId="227711746" sldId="329"/>
            <ac:grpSpMk id="8" creationId="{A06B0B7F-997E-49D7-A1C2-5A0BA2234E2C}"/>
          </ac:grpSpMkLst>
        </pc:grpChg>
      </pc:sldChg>
      <pc:sldChg chg="addSp delSp modSp mod">
        <pc:chgData name="Noah Moffeit" userId="b7557469-c148-4310-b688-5187ce1333af" providerId="ADAL" clId="{CC88D66E-F2DB-4157-B5C7-744526D7BE07}" dt="2022-04-07T03:57:49.866" v="1851" actId="14861"/>
        <pc:sldMkLst>
          <pc:docMk/>
          <pc:sldMk cId="4253618765" sldId="336"/>
        </pc:sldMkLst>
        <pc:spChg chg="mod">
          <ac:chgData name="Noah Moffeit" userId="b7557469-c148-4310-b688-5187ce1333af" providerId="ADAL" clId="{CC88D66E-F2DB-4157-B5C7-744526D7BE07}" dt="2022-04-06T20:30:25.775" v="329" actId="14100"/>
          <ac:spMkLst>
            <pc:docMk/>
            <pc:sldMk cId="4253618765" sldId="336"/>
            <ac:spMk id="3" creationId="{853EAB6B-AD5B-4205-81C9-E1891DC92491}"/>
          </ac:spMkLst>
        </pc:spChg>
        <pc:picChg chg="del mod">
          <ac:chgData name="Noah Moffeit" userId="b7557469-c148-4310-b688-5187ce1333af" providerId="ADAL" clId="{CC88D66E-F2DB-4157-B5C7-744526D7BE07}" dt="2022-04-06T20:29:37.430" v="319" actId="478"/>
          <ac:picMkLst>
            <pc:docMk/>
            <pc:sldMk cId="4253618765" sldId="336"/>
            <ac:picMk id="6" creationId="{43465C56-F86F-42AC-8B66-1AFA2BCCA1B0}"/>
          </ac:picMkLst>
        </pc:picChg>
        <pc:picChg chg="add mod ord">
          <ac:chgData name="Noah Moffeit" userId="b7557469-c148-4310-b688-5187ce1333af" providerId="ADAL" clId="{CC88D66E-F2DB-4157-B5C7-744526D7BE07}" dt="2022-04-06T20:30:28.915" v="330" actId="1076"/>
          <ac:picMkLst>
            <pc:docMk/>
            <pc:sldMk cId="4253618765" sldId="336"/>
            <ac:picMk id="10" creationId="{F1B704C9-F614-4D22-84C5-17A49D4982E6}"/>
          </ac:picMkLst>
        </pc:picChg>
        <pc:picChg chg="mod">
          <ac:chgData name="Noah Moffeit" userId="b7557469-c148-4310-b688-5187ce1333af" providerId="ADAL" clId="{CC88D66E-F2DB-4157-B5C7-744526D7BE07}" dt="2022-04-07T03:57:49.866" v="1851" actId="14861"/>
          <ac:picMkLst>
            <pc:docMk/>
            <pc:sldMk cId="4253618765" sldId="336"/>
            <ac:picMk id="33" creationId="{2749AC2C-2001-4FEC-B71B-5E4033B11F15}"/>
          </ac:picMkLst>
        </pc:picChg>
        <pc:cxnChg chg="mod">
          <ac:chgData name="Noah Moffeit" userId="b7557469-c148-4310-b688-5187ce1333af" providerId="ADAL" clId="{CC88D66E-F2DB-4157-B5C7-744526D7BE07}" dt="2022-04-06T20:30:25.775" v="329" actId="14100"/>
          <ac:cxnSpMkLst>
            <pc:docMk/>
            <pc:sldMk cId="4253618765" sldId="336"/>
            <ac:cxnSpMk id="7" creationId="{A227EF0B-DB64-45D2-8FFC-EDB6D70CC54D}"/>
          </ac:cxnSpMkLst>
        </pc:cxnChg>
      </pc:sldChg>
      <pc:sldChg chg="addSp delSp modSp mod">
        <pc:chgData name="Noah Moffeit" userId="b7557469-c148-4310-b688-5187ce1333af" providerId="ADAL" clId="{CC88D66E-F2DB-4157-B5C7-744526D7BE07}" dt="2022-04-07T04:43:07.498" v="2691" actId="1076"/>
        <pc:sldMkLst>
          <pc:docMk/>
          <pc:sldMk cId="3810497129" sldId="337"/>
        </pc:sldMkLst>
        <pc:picChg chg="del mod">
          <ac:chgData name="Noah Moffeit" userId="b7557469-c148-4310-b688-5187ce1333af" providerId="ADAL" clId="{CC88D66E-F2DB-4157-B5C7-744526D7BE07}" dt="2022-04-07T04:43:04.262" v="2690" actId="478"/>
          <ac:picMkLst>
            <pc:docMk/>
            <pc:sldMk cId="3810497129" sldId="337"/>
            <ac:picMk id="5" creationId="{6B17C4D0-1553-431E-BB58-366A74EE5C06}"/>
          </ac:picMkLst>
        </pc:picChg>
        <pc:picChg chg="add mod modCrop">
          <ac:chgData name="Noah Moffeit" userId="b7557469-c148-4310-b688-5187ce1333af" providerId="ADAL" clId="{CC88D66E-F2DB-4157-B5C7-744526D7BE07}" dt="2022-04-07T04:43:07.498" v="2691" actId="1076"/>
          <ac:picMkLst>
            <pc:docMk/>
            <pc:sldMk cId="3810497129" sldId="337"/>
            <ac:picMk id="15" creationId="{671DED0D-1BCC-430C-B097-171800B04F9C}"/>
          </ac:picMkLst>
        </pc:picChg>
        <pc:cxnChg chg="add mod">
          <ac:chgData name="Noah Moffeit" userId="b7557469-c148-4310-b688-5187ce1333af" providerId="ADAL" clId="{CC88D66E-F2DB-4157-B5C7-744526D7BE07}" dt="2022-04-07T04:43:04.262" v="2690" actId="478"/>
          <ac:cxnSpMkLst>
            <pc:docMk/>
            <pc:sldMk cId="3810497129" sldId="337"/>
            <ac:cxnSpMk id="7" creationId="{FDA36C7C-2563-4C2D-9CC6-939DF6CCB39F}"/>
          </ac:cxnSpMkLst>
        </pc:cxnChg>
        <pc:cxnChg chg="del mod">
          <ac:chgData name="Noah Moffeit" userId="b7557469-c148-4310-b688-5187ce1333af" providerId="ADAL" clId="{CC88D66E-F2DB-4157-B5C7-744526D7BE07}" dt="2022-04-07T03:59:06.326" v="1868" actId="478"/>
          <ac:cxnSpMkLst>
            <pc:docMk/>
            <pc:sldMk cId="3810497129" sldId="337"/>
            <ac:cxnSpMk id="13" creationId="{B8184C5D-7851-4515-9425-27C8F515CE90}"/>
          </ac:cxnSpMkLst>
        </pc:cxnChg>
      </pc:sldChg>
      <pc:sldChg chg="addSp delSp modSp mod">
        <pc:chgData name="Noah Moffeit" userId="b7557469-c148-4310-b688-5187ce1333af" providerId="ADAL" clId="{CC88D66E-F2DB-4157-B5C7-744526D7BE07}" dt="2022-04-07T03:37:02.628" v="1795" actId="20577"/>
        <pc:sldMkLst>
          <pc:docMk/>
          <pc:sldMk cId="2279692979" sldId="338"/>
        </pc:sldMkLst>
        <pc:spChg chg="mod">
          <ac:chgData name="Noah Moffeit" userId="b7557469-c148-4310-b688-5187ce1333af" providerId="ADAL" clId="{CC88D66E-F2DB-4157-B5C7-744526D7BE07}" dt="2022-04-07T03:37:02.628" v="1795" actId="20577"/>
          <ac:spMkLst>
            <pc:docMk/>
            <pc:sldMk cId="2279692979" sldId="338"/>
            <ac:spMk id="3" creationId="{0C922D9D-C415-4C96-8F4A-573F5DE19561}"/>
          </ac:spMkLst>
        </pc:spChg>
        <pc:spChg chg="del">
          <ac:chgData name="Noah Moffeit" userId="b7557469-c148-4310-b688-5187ce1333af" providerId="ADAL" clId="{CC88D66E-F2DB-4157-B5C7-744526D7BE07}" dt="2022-04-06T21:58:15.292" v="370" actId="478"/>
          <ac:spMkLst>
            <pc:docMk/>
            <pc:sldMk cId="2279692979" sldId="338"/>
            <ac:spMk id="13" creationId="{40668065-BE39-4DC2-AB04-FFAC495101B3}"/>
          </ac:spMkLst>
        </pc:spChg>
        <pc:picChg chg="add mod modCrop">
          <ac:chgData name="Noah Moffeit" userId="b7557469-c148-4310-b688-5187ce1333af" providerId="ADAL" clId="{CC88D66E-F2DB-4157-B5C7-744526D7BE07}" dt="2022-04-06T21:58:40.384" v="375" actId="1076"/>
          <ac:picMkLst>
            <pc:docMk/>
            <pc:sldMk cId="2279692979" sldId="338"/>
            <ac:picMk id="6" creationId="{84F1132E-8E50-4795-BF48-573DCAD142C6}"/>
          </ac:picMkLst>
        </pc:picChg>
        <pc:picChg chg="del">
          <ac:chgData name="Noah Moffeit" userId="b7557469-c148-4310-b688-5187ce1333af" providerId="ADAL" clId="{CC88D66E-F2DB-4157-B5C7-744526D7BE07}" dt="2022-04-06T21:57:38.017" v="361" actId="478"/>
          <ac:picMkLst>
            <pc:docMk/>
            <pc:sldMk cId="2279692979" sldId="338"/>
            <ac:picMk id="10" creationId="{D2765C95-DDE5-43BE-A9B2-752D46F2B9A5}"/>
          </ac:picMkLst>
        </pc:picChg>
        <pc:cxnChg chg="del">
          <ac:chgData name="Noah Moffeit" userId="b7557469-c148-4310-b688-5187ce1333af" providerId="ADAL" clId="{CC88D66E-F2DB-4157-B5C7-744526D7BE07}" dt="2022-04-06T21:58:16.494" v="371" actId="478"/>
          <ac:cxnSpMkLst>
            <pc:docMk/>
            <pc:sldMk cId="2279692979" sldId="338"/>
            <ac:cxnSpMk id="12" creationId="{3A243E71-5547-425E-8ADF-350E8BB7A2CE}"/>
          </ac:cxnSpMkLst>
        </pc:cxnChg>
      </pc:sldChg>
      <pc:sldChg chg="addSp delSp modSp mod">
        <pc:chgData name="Noah Moffeit" userId="b7557469-c148-4310-b688-5187ce1333af" providerId="ADAL" clId="{CC88D66E-F2DB-4157-B5C7-744526D7BE07}" dt="2022-04-07T05:03:40.354" v="2789" actId="115"/>
        <pc:sldMkLst>
          <pc:docMk/>
          <pc:sldMk cId="2492401559" sldId="339"/>
        </pc:sldMkLst>
        <pc:spChg chg="add mod">
          <ac:chgData name="Noah Moffeit" userId="b7557469-c148-4310-b688-5187ce1333af" providerId="ADAL" clId="{CC88D66E-F2DB-4157-B5C7-744526D7BE07}" dt="2022-04-07T04:24:23.608" v="2420" actId="1076"/>
          <ac:spMkLst>
            <pc:docMk/>
            <pc:sldMk cId="2492401559" sldId="339"/>
            <ac:spMk id="3" creationId="{0A976357-7E48-4B65-9EE1-BBF7BBFC1025}"/>
          </ac:spMkLst>
        </pc:spChg>
        <pc:spChg chg="add del mod">
          <ac:chgData name="Noah Moffeit" userId="b7557469-c148-4310-b688-5187ce1333af" providerId="ADAL" clId="{CC88D66E-F2DB-4157-B5C7-744526D7BE07}" dt="2022-04-07T04:25:03.666" v="2442"/>
          <ac:spMkLst>
            <pc:docMk/>
            <pc:sldMk cId="2492401559" sldId="339"/>
            <ac:spMk id="7" creationId="{5E77C101-D341-4DF3-8B4E-B5DAD058E97E}"/>
          </ac:spMkLst>
        </pc:spChg>
        <pc:spChg chg="add mod">
          <ac:chgData name="Noah Moffeit" userId="b7557469-c148-4310-b688-5187ce1333af" providerId="ADAL" clId="{CC88D66E-F2DB-4157-B5C7-744526D7BE07}" dt="2022-04-07T05:03:40.354" v="2789" actId="115"/>
          <ac:spMkLst>
            <pc:docMk/>
            <pc:sldMk cId="2492401559" sldId="339"/>
            <ac:spMk id="8" creationId="{5EA98379-A2AA-46E4-9F05-15525AC9DF6E}"/>
          </ac:spMkLst>
        </pc:spChg>
        <pc:spChg chg="mod">
          <ac:chgData name="Noah Moffeit" userId="b7557469-c148-4310-b688-5187ce1333af" providerId="ADAL" clId="{CC88D66E-F2DB-4157-B5C7-744526D7BE07}" dt="2022-04-07T04:24:38.110" v="2425" actId="1076"/>
          <ac:spMkLst>
            <pc:docMk/>
            <pc:sldMk cId="2492401559" sldId="339"/>
            <ac:spMk id="51" creationId="{34B3DACA-70CB-4BD0-90F0-8FBD0E4156FC}"/>
          </ac:spMkLst>
        </pc:spChg>
        <pc:spChg chg="mod">
          <ac:chgData name="Noah Moffeit" userId="b7557469-c148-4310-b688-5187ce1333af" providerId="ADAL" clId="{CC88D66E-F2DB-4157-B5C7-744526D7BE07}" dt="2022-04-07T04:21:26.839" v="2417" actId="1076"/>
          <ac:spMkLst>
            <pc:docMk/>
            <pc:sldMk cId="2492401559" sldId="339"/>
            <ac:spMk id="54" creationId="{9F5346A2-8F79-4E43-8B52-621A7B6F84E1}"/>
          </ac:spMkLst>
        </pc:spChg>
        <pc:spChg chg="mod">
          <ac:chgData name="Noah Moffeit" userId="b7557469-c148-4310-b688-5187ce1333af" providerId="ADAL" clId="{CC88D66E-F2DB-4157-B5C7-744526D7BE07}" dt="2022-04-07T04:24:31.606" v="2423" actId="1076"/>
          <ac:spMkLst>
            <pc:docMk/>
            <pc:sldMk cId="2492401559" sldId="339"/>
            <ac:spMk id="66" creationId="{34FBAEA0-1BF8-4134-A166-F56624C5E1F9}"/>
          </ac:spMkLst>
        </pc:spChg>
        <pc:grpChg chg="add mod">
          <ac:chgData name="Noah Moffeit" userId="b7557469-c148-4310-b688-5187ce1333af" providerId="ADAL" clId="{CC88D66E-F2DB-4157-B5C7-744526D7BE07}" dt="2022-04-07T04:20:43.189" v="2413" actId="1076"/>
          <ac:grpSpMkLst>
            <pc:docMk/>
            <pc:sldMk cId="2492401559" sldId="339"/>
            <ac:grpSpMk id="6" creationId="{C2EEAC73-0664-4B18-9503-61305CB06E6A}"/>
          </ac:grpSpMkLst>
        </pc:grpChg>
        <pc:grpChg chg="mod">
          <ac:chgData name="Noah Moffeit" userId="b7557469-c148-4310-b688-5187ce1333af" providerId="ADAL" clId="{CC88D66E-F2DB-4157-B5C7-744526D7BE07}" dt="2022-04-07T04:19:50.481" v="2406" actId="164"/>
          <ac:grpSpMkLst>
            <pc:docMk/>
            <pc:sldMk cId="2492401559" sldId="339"/>
            <ac:grpSpMk id="35" creationId="{1CFC0B7B-B776-48D7-B727-DAB9DF2054D7}"/>
          </ac:grpSpMkLst>
        </pc:grpChg>
        <pc:grpChg chg="mod">
          <ac:chgData name="Noah Moffeit" userId="b7557469-c148-4310-b688-5187ce1333af" providerId="ADAL" clId="{CC88D66E-F2DB-4157-B5C7-744526D7BE07}" dt="2022-04-07T04:19:50.481" v="2406" actId="164"/>
          <ac:grpSpMkLst>
            <pc:docMk/>
            <pc:sldMk cId="2492401559" sldId="339"/>
            <ac:grpSpMk id="52" creationId="{256A24EA-9035-46B3-95E3-5A523190D110}"/>
          </ac:grpSpMkLst>
        </pc:grpChg>
        <pc:grpChg chg="mod">
          <ac:chgData name="Noah Moffeit" userId="b7557469-c148-4310-b688-5187ce1333af" providerId="ADAL" clId="{CC88D66E-F2DB-4157-B5C7-744526D7BE07}" dt="2022-04-07T04:19:50.481" v="2406" actId="164"/>
          <ac:grpSpMkLst>
            <pc:docMk/>
            <pc:sldMk cId="2492401559" sldId="339"/>
            <ac:grpSpMk id="55" creationId="{2C1DC874-E00C-423B-8970-F497C61636BC}"/>
          </ac:grpSpMkLst>
        </pc:grpChg>
        <pc:grpChg chg="mod">
          <ac:chgData name="Noah Moffeit" userId="b7557469-c148-4310-b688-5187ce1333af" providerId="ADAL" clId="{CC88D66E-F2DB-4157-B5C7-744526D7BE07}" dt="2022-04-07T04:19:50.481" v="2406" actId="164"/>
          <ac:grpSpMkLst>
            <pc:docMk/>
            <pc:sldMk cId="2492401559" sldId="339"/>
            <ac:grpSpMk id="65" creationId="{ABD1AFFE-3EBA-46F9-9A4A-B4E1952EE4B4}"/>
          </ac:grpSpMkLst>
        </pc:grpChg>
        <pc:picChg chg="mod">
          <ac:chgData name="Noah Moffeit" userId="b7557469-c148-4310-b688-5187ce1333af" providerId="ADAL" clId="{CC88D66E-F2DB-4157-B5C7-744526D7BE07}" dt="2022-04-07T04:19:50.481" v="2406" actId="164"/>
          <ac:picMkLst>
            <pc:docMk/>
            <pc:sldMk cId="2492401559" sldId="339"/>
            <ac:picMk id="21" creationId="{83EB8FB8-0D35-47BB-9C87-B6DE930540B5}"/>
          </ac:picMkLst>
        </pc:picChg>
        <pc:picChg chg="mod">
          <ac:chgData name="Noah Moffeit" userId="b7557469-c148-4310-b688-5187ce1333af" providerId="ADAL" clId="{CC88D66E-F2DB-4157-B5C7-744526D7BE07}" dt="2022-04-07T04:19:50.481" v="2406" actId="164"/>
          <ac:picMkLst>
            <pc:docMk/>
            <pc:sldMk cId="2492401559" sldId="339"/>
            <ac:picMk id="23" creationId="{0D45A35C-E914-4F34-84E6-4C008B204C22}"/>
          </ac:picMkLst>
        </pc:picChg>
        <pc:picChg chg="mod">
          <ac:chgData name="Noah Moffeit" userId="b7557469-c148-4310-b688-5187ce1333af" providerId="ADAL" clId="{CC88D66E-F2DB-4157-B5C7-744526D7BE07}" dt="2022-04-07T04:19:50.481" v="2406" actId="164"/>
          <ac:picMkLst>
            <pc:docMk/>
            <pc:sldMk cId="2492401559" sldId="339"/>
            <ac:picMk id="50" creationId="{391A35B0-150B-4BCD-A4AD-9A0AA144F454}"/>
          </ac:picMkLst>
        </pc:picChg>
        <pc:cxnChg chg="mod">
          <ac:chgData name="Noah Moffeit" userId="b7557469-c148-4310-b688-5187ce1333af" providerId="ADAL" clId="{CC88D66E-F2DB-4157-B5C7-744526D7BE07}" dt="2022-04-07T04:19:50.481" v="2406" actId="164"/>
          <ac:cxnSpMkLst>
            <pc:docMk/>
            <pc:sldMk cId="2492401559" sldId="339"/>
            <ac:cxnSpMk id="37" creationId="{2195F467-8321-406C-8883-1F6925909951}"/>
          </ac:cxnSpMkLst>
        </pc:cxnChg>
        <pc:cxnChg chg="mod">
          <ac:chgData name="Noah Moffeit" userId="b7557469-c148-4310-b688-5187ce1333af" providerId="ADAL" clId="{CC88D66E-F2DB-4157-B5C7-744526D7BE07}" dt="2022-04-07T04:19:50.481" v="2406" actId="164"/>
          <ac:cxnSpMkLst>
            <pc:docMk/>
            <pc:sldMk cId="2492401559" sldId="339"/>
            <ac:cxnSpMk id="38" creationId="{D9AADFCD-7DF4-4DE8-9130-6ACCF9E64EE7}"/>
          </ac:cxnSpMkLst>
        </pc:cxnChg>
        <pc:cxnChg chg="mod">
          <ac:chgData name="Noah Moffeit" userId="b7557469-c148-4310-b688-5187ce1333af" providerId="ADAL" clId="{CC88D66E-F2DB-4157-B5C7-744526D7BE07}" dt="2022-04-07T04:19:50.481" v="2406" actId="164"/>
          <ac:cxnSpMkLst>
            <pc:docMk/>
            <pc:sldMk cId="2492401559" sldId="339"/>
            <ac:cxnSpMk id="40" creationId="{94489290-F154-4E21-949B-CE9EA08879BE}"/>
          </ac:cxnSpMkLst>
        </pc:cxnChg>
        <pc:cxnChg chg="mod">
          <ac:chgData name="Noah Moffeit" userId="b7557469-c148-4310-b688-5187ce1333af" providerId="ADAL" clId="{CC88D66E-F2DB-4157-B5C7-744526D7BE07}" dt="2022-04-07T04:19:50.481" v="2406" actId="164"/>
          <ac:cxnSpMkLst>
            <pc:docMk/>
            <pc:sldMk cId="2492401559" sldId="339"/>
            <ac:cxnSpMk id="57" creationId="{D5A8E945-65B9-4E43-AFA7-956D56B5F423}"/>
          </ac:cxnSpMkLst>
        </pc:cxnChg>
        <pc:cxnChg chg="mod">
          <ac:chgData name="Noah Moffeit" userId="b7557469-c148-4310-b688-5187ce1333af" providerId="ADAL" clId="{CC88D66E-F2DB-4157-B5C7-744526D7BE07}" dt="2022-04-07T04:19:50.481" v="2406" actId="164"/>
          <ac:cxnSpMkLst>
            <pc:docMk/>
            <pc:sldMk cId="2492401559" sldId="339"/>
            <ac:cxnSpMk id="58" creationId="{5E036CAB-4B0D-482B-9FA0-03D12ECABEF6}"/>
          </ac:cxnSpMkLst>
        </pc:cxnChg>
      </pc:sldChg>
      <pc:sldChg chg="delSp modSp mod">
        <pc:chgData name="Noah Moffeit" userId="b7557469-c148-4310-b688-5187ce1333af" providerId="ADAL" clId="{CC88D66E-F2DB-4157-B5C7-744526D7BE07}" dt="2022-04-07T05:19:09.634" v="2909" actId="20577"/>
        <pc:sldMkLst>
          <pc:docMk/>
          <pc:sldMk cId="3960223657" sldId="342"/>
        </pc:sldMkLst>
        <pc:spChg chg="mod">
          <ac:chgData name="Noah Moffeit" userId="b7557469-c148-4310-b688-5187ce1333af" providerId="ADAL" clId="{CC88D66E-F2DB-4157-B5C7-744526D7BE07}" dt="2022-04-07T03:14:27.122" v="1433" actId="313"/>
          <ac:spMkLst>
            <pc:docMk/>
            <pc:sldMk cId="3960223657" sldId="342"/>
            <ac:spMk id="2" creationId="{3D050E3A-AB62-442C-9364-4BC5728CD761}"/>
          </ac:spMkLst>
        </pc:spChg>
        <pc:spChg chg="mod">
          <ac:chgData name="Noah Moffeit" userId="b7557469-c148-4310-b688-5187ce1333af" providerId="ADAL" clId="{CC88D66E-F2DB-4157-B5C7-744526D7BE07}" dt="2022-04-07T05:19:09.634" v="2909" actId="20577"/>
          <ac:spMkLst>
            <pc:docMk/>
            <pc:sldMk cId="3960223657" sldId="342"/>
            <ac:spMk id="8" creationId="{6D502E9A-BC81-4253-80DE-DC91B3892AB9}"/>
          </ac:spMkLst>
        </pc:spChg>
        <pc:picChg chg="mod">
          <ac:chgData name="Noah Moffeit" userId="b7557469-c148-4310-b688-5187ce1333af" providerId="ADAL" clId="{CC88D66E-F2DB-4157-B5C7-744526D7BE07}" dt="2022-04-07T03:37:47.487" v="1796" actId="14100"/>
          <ac:picMkLst>
            <pc:docMk/>
            <pc:sldMk cId="3960223657" sldId="342"/>
            <ac:picMk id="9" creationId="{8F442DD5-409A-410B-A414-B1C31BDD10F1}"/>
          </ac:picMkLst>
        </pc:picChg>
        <pc:picChg chg="del">
          <ac:chgData name="Noah Moffeit" userId="b7557469-c148-4310-b688-5187ce1333af" providerId="ADAL" clId="{CC88D66E-F2DB-4157-B5C7-744526D7BE07}" dt="2022-04-07T02:28:54.740" v="658" actId="478"/>
          <ac:picMkLst>
            <pc:docMk/>
            <pc:sldMk cId="3960223657" sldId="342"/>
            <ac:picMk id="11" creationId="{F4C315B3-ABC0-4594-97FA-A0F856E98026}"/>
          </ac:picMkLst>
        </pc:picChg>
      </pc:sldChg>
      <pc:sldChg chg="addSp delSp modSp mod">
        <pc:chgData name="Noah Moffeit" userId="b7557469-c148-4310-b688-5187ce1333af" providerId="ADAL" clId="{CC88D66E-F2DB-4157-B5C7-744526D7BE07}" dt="2022-04-07T03:10:58.511" v="1373" actId="20577"/>
        <pc:sldMkLst>
          <pc:docMk/>
          <pc:sldMk cId="2869852907" sldId="343"/>
        </pc:sldMkLst>
        <pc:spChg chg="mod">
          <ac:chgData name="Noah Moffeit" userId="b7557469-c148-4310-b688-5187ce1333af" providerId="ADAL" clId="{CC88D66E-F2DB-4157-B5C7-744526D7BE07}" dt="2022-04-07T02:56:30.043" v="977" actId="20577"/>
          <ac:spMkLst>
            <pc:docMk/>
            <pc:sldMk cId="2869852907" sldId="343"/>
            <ac:spMk id="2" creationId="{F4C22E08-711C-4FA6-911D-4C6CE3CCFB81}"/>
          </ac:spMkLst>
        </pc:spChg>
        <pc:spChg chg="mod">
          <ac:chgData name="Noah Moffeit" userId="b7557469-c148-4310-b688-5187ce1333af" providerId="ADAL" clId="{CC88D66E-F2DB-4157-B5C7-744526D7BE07}" dt="2022-04-07T03:10:58.511" v="1373" actId="20577"/>
          <ac:spMkLst>
            <pc:docMk/>
            <pc:sldMk cId="2869852907" sldId="343"/>
            <ac:spMk id="3" creationId="{13F51EE0-F888-4325-A5B4-3C9080C7C826}"/>
          </ac:spMkLst>
        </pc:spChg>
        <pc:picChg chg="add mod modCrop">
          <ac:chgData name="Noah Moffeit" userId="b7557469-c148-4310-b688-5187ce1333af" providerId="ADAL" clId="{CC88D66E-F2DB-4157-B5C7-744526D7BE07}" dt="2022-04-06T21:42:29.305" v="355" actId="14100"/>
          <ac:picMkLst>
            <pc:docMk/>
            <pc:sldMk cId="2869852907" sldId="343"/>
            <ac:picMk id="6" creationId="{8313CD63-09E3-45CA-9C32-14F379B27DB7}"/>
          </ac:picMkLst>
        </pc:picChg>
        <pc:picChg chg="del mod">
          <ac:chgData name="Noah Moffeit" userId="b7557469-c148-4310-b688-5187ce1333af" providerId="ADAL" clId="{CC88D66E-F2DB-4157-B5C7-744526D7BE07}" dt="2022-04-06T21:42:24.121" v="353" actId="478"/>
          <ac:picMkLst>
            <pc:docMk/>
            <pc:sldMk cId="2869852907" sldId="343"/>
            <ac:picMk id="7" creationId="{D876D77E-ABC8-47B7-BD03-B4F4B3FD9D00}"/>
          </ac:picMkLst>
        </pc:picChg>
      </pc:sldChg>
      <pc:sldChg chg="modSp mod ord">
        <pc:chgData name="Noah Moffeit" userId="b7557469-c148-4310-b688-5187ce1333af" providerId="ADAL" clId="{CC88D66E-F2DB-4157-B5C7-744526D7BE07}" dt="2022-04-07T04:16:26.835" v="2389" actId="20577"/>
        <pc:sldMkLst>
          <pc:docMk/>
          <pc:sldMk cId="3441036954" sldId="344"/>
        </pc:sldMkLst>
        <pc:spChg chg="mod">
          <ac:chgData name="Noah Moffeit" userId="b7557469-c148-4310-b688-5187ce1333af" providerId="ADAL" clId="{CC88D66E-F2DB-4157-B5C7-744526D7BE07}" dt="2022-04-07T03:39:25.330" v="1834" actId="20577"/>
          <ac:spMkLst>
            <pc:docMk/>
            <pc:sldMk cId="3441036954" sldId="344"/>
            <ac:spMk id="2" creationId="{3D050E3A-AB62-442C-9364-4BC5728CD761}"/>
          </ac:spMkLst>
        </pc:spChg>
        <pc:spChg chg="mod">
          <ac:chgData name="Noah Moffeit" userId="b7557469-c148-4310-b688-5187ce1333af" providerId="ADAL" clId="{CC88D66E-F2DB-4157-B5C7-744526D7BE07}" dt="2022-04-07T04:16:26.835" v="2389" actId="20577"/>
          <ac:spMkLst>
            <pc:docMk/>
            <pc:sldMk cId="3441036954" sldId="344"/>
            <ac:spMk id="8" creationId="{902C234B-D56F-4E53-98F7-B531898F6FBD}"/>
          </ac:spMkLst>
        </pc:spChg>
      </pc:sldChg>
      <pc:sldChg chg="modSp mod">
        <pc:chgData name="Noah Moffeit" userId="b7557469-c148-4310-b688-5187ce1333af" providerId="ADAL" clId="{CC88D66E-F2DB-4157-B5C7-744526D7BE07}" dt="2022-04-07T04:17:02.714" v="2405" actId="20577"/>
        <pc:sldMkLst>
          <pc:docMk/>
          <pc:sldMk cId="3065312288" sldId="345"/>
        </pc:sldMkLst>
        <pc:spChg chg="mod">
          <ac:chgData name="Noah Moffeit" userId="b7557469-c148-4310-b688-5187ce1333af" providerId="ADAL" clId="{CC88D66E-F2DB-4157-B5C7-744526D7BE07}" dt="2022-04-07T03:38:29.626" v="1822" actId="20577"/>
          <ac:spMkLst>
            <pc:docMk/>
            <pc:sldMk cId="3065312288" sldId="345"/>
            <ac:spMk id="2" creationId="{3D050E3A-AB62-442C-9364-4BC5728CD761}"/>
          </ac:spMkLst>
        </pc:spChg>
        <pc:spChg chg="mod">
          <ac:chgData name="Noah Moffeit" userId="b7557469-c148-4310-b688-5187ce1333af" providerId="ADAL" clId="{CC88D66E-F2DB-4157-B5C7-744526D7BE07}" dt="2022-04-07T04:17:02.714" v="2405" actId="20577"/>
          <ac:spMkLst>
            <pc:docMk/>
            <pc:sldMk cId="3065312288" sldId="345"/>
            <ac:spMk id="6" creationId="{A804B77E-E888-4546-BE37-A2B6DD70A054}"/>
          </ac:spMkLst>
        </pc:spChg>
      </pc:sldChg>
      <pc:sldChg chg="modSp mod ord">
        <pc:chgData name="Noah Moffeit" userId="b7557469-c148-4310-b688-5187ce1333af" providerId="ADAL" clId="{CC88D66E-F2DB-4157-B5C7-744526D7BE07}" dt="2022-04-07T03:00:29.470" v="1041" actId="20577"/>
        <pc:sldMkLst>
          <pc:docMk/>
          <pc:sldMk cId="2282726332" sldId="346"/>
        </pc:sldMkLst>
        <pc:spChg chg="mod">
          <ac:chgData name="Noah Moffeit" userId="b7557469-c148-4310-b688-5187ce1333af" providerId="ADAL" clId="{CC88D66E-F2DB-4157-B5C7-744526D7BE07}" dt="2022-04-07T03:00:29.470" v="1041" actId="20577"/>
          <ac:spMkLst>
            <pc:docMk/>
            <pc:sldMk cId="2282726332" sldId="346"/>
            <ac:spMk id="13" creationId="{C37BA563-AA1D-4683-A4A5-B17F665CC7C7}"/>
          </ac:spMkLst>
        </pc:spChg>
      </pc:sldChg>
      <pc:sldChg chg="modSp mod">
        <pc:chgData name="Noah Moffeit" userId="b7557469-c148-4310-b688-5187ce1333af" providerId="ADAL" clId="{CC88D66E-F2DB-4157-B5C7-744526D7BE07}" dt="2022-04-07T12:07:52.118" v="2960" actId="20577"/>
        <pc:sldMkLst>
          <pc:docMk/>
          <pc:sldMk cId="302263647" sldId="348"/>
        </pc:sldMkLst>
        <pc:spChg chg="mod">
          <ac:chgData name="Noah Moffeit" userId="b7557469-c148-4310-b688-5187ce1333af" providerId="ADAL" clId="{CC88D66E-F2DB-4157-B5C7-744526D7BE07}" dt="2022-04-07T12:07:52.118" v="2960" actId="20577"/>
          <ac:spMkLst>
            <pc:docMk/>
            <pc:sldMk cId="302263647" sldId="348"/>
            <ac:spMk id="7" creationId="{5BA7A29B-BEB2-4429-81BE-EB8F5E75DFC3}"/>
          </ac:spMkLst>
        </pc:spChg>
      </pc:sldChg>
      <pc:sldChg chg="addSp delSp modSp mod">
        <pc:chgData name="Noah Moffeit" userId="b7557469-c148-4310-b688-5187ce1333af" providerId="ADAL" clId="{CC88D66E-F2DB-4157-B5C7-744526D7BE07}" dt="2022-04-06T23:44:54.584" v="652" actId="478"/>
        <pc:sldMkLst>
          <pc:docMk/>
          <pc:sldMk cId="3181797841" sldId="349"/>
        </pc:sldMkLst>
        <pc:picChg chg="add del mod modCrop">
          <ac:chgData name="Noah Moffeit" userId="b7557469-c148-4310-b688-5187ce1333af" providerId="ADAL" clId="{CC88D66E-F2DB-4157-B5C7-744526D7BE07}" dt="2022-04-06T23:44:31.359" v="644" actId="478"/>
          <ac:picMkLst>
            <pc:docMk/>
            <pc:sldMk cId="3181797841" sldId="349"/>
            <ac:picMk id="6" creationId="{83B90F4A-8FB3-4791-9A77-331B65E1C1EE}"/>
          </ac:picMkLst>
        </pc:picChg>
        <pc:picChg chg="del">
          <ac:chgData name="Noah Moffeit" userId="b7557469-c148-4310-b688-5187ce1333af" providerId="ADAL" clId="{CC88D66E-F2DB-4157-B5C7-744526D7BE07}" dt="2022-04-06T20:28:15.524" v="311" actId="478"/>
          <ac:picMkLst>
            <pc:docMk/>
            <pc:sldMk cId="3181797841" sldId="349"/>
            <ac:picMk id="9" creationId="{A7F0E15E-C28C-4F02-819D-25B23A8B38E5}"/>
          </ac:picMkLst>
        </pc:picChg>
        <pc:picChg chg="add del mod">
          <ac:chgData name="Noah Moffeit" userId="b7557469-c148-4310-b688-5187ce1333af" providerId="ADAL" clId="{CC88D66E-F2DB-4157-B5C7-744526D7BE07}" dt="2022-04-06T23:43:51.169" v="643" actId="931"/>
          <ac:picMkLst>
            <pc:docMk/>
            <pc:sldMk cId="3181797841" sldId="349"/>
            <ac:picMk id="12" creationId="{AD07340F-9D93-46E3-92CC-EB4A66D68ADB}"/>
          </ac:picMkLst>
        </pc:picChg>
        <pc:picChg chg="add del mod">
          <ac:chgData name="Noah Moffeit" userId="b7557469-c148-4310-b688-5187ce1333af" providerId="ADAL" clId="{CC88D66E-F2DB-4157-B5C7-744526D7BE07}" dt="2022-04-06T23:44:54.584" v="652" actId="478"/>
          <ac:picMkLst>
            <pc:docMk/>
            <pc:sldMk cId="3181797841" sldId="349"/>
            <ac:picMk id="14" creationId="{2CC2DFD9-848F-44A4-98CF-C48432B4D444}"/>
          </ac:picMkLst>
        </pc:picChg>
      </pc:sldChg>
      <pc:sldChg chg="modSp mod">
        <pc:chgData name="Noah Moffeit" userId="b7557469-c148-4310-b688-5187ce1333af" providerId="ADAL" clId="{CC88D66E-F2DB-4157-B5C7-744526D7BE07}" dt="2022-04-06T22:15:37.594" v="405" actId="1076"/>
        <pc:sldMkLst>
          <pc:docMk/>
          <pc:sldMk cId="1507874831" sldId="350"/>
        </pc:sldMkLst>
        <pc:picChg chg="mod">
          <ac:chgData name="Noah Moffeit" userId="b7557469-c148-4310-b688-5187ce1333af" providerId="ADAL" clId="{CC88D66E-F2DB-4157-B5C7-744526D7BE07}" dt="2022-04-06T22:15:37.594" v="405" actId="1076"/>
          <ac:picMkLst>
            <pc:docMk/>
            <pc:sldMk cId="1507874831" sldId="350"/>
            <ac:picMk id="16" creationId="{6B42654F-5DCF-48DC-B01D-3B944560AD4A}"/>
          </ac:picMkLst>
        </pc:picChg>
      </pc:sldChg>
      <pc:sldChg chg="addSp delSp modSp del mod">
        <pc:chgData name="Noah Moffeit" userId="b7557469-c148-4310-b688-5187ce1333af" providerId="ADAL" clId="{CC88D66E-F2DB-4157-B5C7-744526D7BE07}" dt="2022-04-06T22:35:49.291" v="437" actId="47"/>
        <pc:sldMkLst>
          <pc:docMk/>
          <pc:sldMk cId="792472614" sldId="352"/>
        </pc:sldMkLst>
        <pc:grpChg chg="add del">
          <ac:chgData name="Noah Moffeit" userId="b7557469-c148-4310-b688-5187ce1333af" providerId="ADAL" clId="{CC88D66E-F2DB-4157-B5C7-744526D7BE07}" dt="2022-04-06T22:33:43.565" v="435" actId="478"/>
          <ac:grpSpMkLst>
            <pc:docMk/>
            <pc:sldMk cId="792472614" sldId="352"/>
            <ac:grpSpMk id="6" creationId="{161E2AAF-7806-4BB2-A24E-28095626407B}"/>
          </ac:grpSpMkLst>
        </pc:grpChg>
        <pc:picChg chg="del">
          <ac:chgData name="Noah Moffeit" userId="b7557469-c148-4310-b688-5187ce1333af" providerId="ADAL" clId="{CC88D66E-F2DB-4157-B5C7-744526D7BE07}" dt="2022-04-06T22:34:15.214" v="436" actId="478"/>
          <ac:picMkLst>
            <pc:docMk/>
            <pc:sldMk cId="792472614" sldId="352"/>
            <ac:picMk id="16" creationId="{BD6BC40F-F8BE-4A26-9954-38CDB69D9809}"/>
          </ac:picMkLst>
        </pc:picChg>
        <pc:picChg chg="add del mod">
          <ac:chgData name="Noah Moffeit" userId="b7557469-c148-4310-b688-5187ce1333af" providerId="ADAL" clId="{CC88D66E-F2DB-4157-B5C7-744526D7BE07}" dt="2022-04-06T22:31:30.335" v="430" actId="478"/>
          <ac:picMkLst>
            <pc:docMk/>
            <pc:sldMk cId="792472614" sldId="352"/>
            <ac:picMk id="1026" creationId="{3B422B4C-9302-4A42-B46F-44C523E26F7C}"/>
          </ac:picMkLst>
        </pc:picChg>
      </pc:sldChg>
      <pc:sldChg chg="addSp delSp modSp mod delCm modCm">
        <pc:chgData name="Noah Moffeit" userId="b7557469-c148-4310-b688-5187ce1333af" providerId="ADAL" clId="{CC88D66E-F2DB-4157-B5C7-744526D7BE07}" dt="2022-04-07T03:35:43.162" v="1769" actId="27636"/>
        <pc:sldMkLst>
          <pc:docMk/>
          <pc:sldMk cId="57008438" sldId="353"/>
        </pc:sldMkLst>
        <pc:spChg chg="mod">
          <ac:chgData name="Noah Moffeit" userId="b7557469-c148-4310-b688-5187ce1333af" providerId="ADAL" clId="{CC88D66E-F2DB-4157-B5C7-744526D7BE07}" dt="2022-04-07T03:20:22.290" v="1516" actId="20577"/>
          <ac:spMkLst>
            <pc:docMk/>
            <pc:sldMk cId="57008438" sldId="353"/>
            <ac:spMk id="2" creationId="{1180BE1D-97F7-4C0E-991B-61CCAA059714}"/>
          </ac:spMkLst>
        </pc:spChg>
        <pc:spChg chg="mod">
          <ac:chgData name="Noah Moffeit" userId="b7557469-c148-4310-b688-5187ce1333af" providerId="ADAL" clId="{CC88D66E-F2DB-4157-B5C7-744526D7BE07}" dt="2022-04-07T03:35:43.162" v="1769" actId="27636"/>
          <ac:spMkLst>
            <pc:docMk/>
            <pc:sldMk cId="57008438" sldId="353"/>
            <ac:spMk id="3" creationId="{7CF77E19-8737-4E3E-8D55-116EBAA429C9}"/>
          </ac:spMkLst>
        </pc:spChg>
        <pc:picChg chg="del">
          <ac:chgData name="Noah Moffeit" userId="b7557469-c148-4310-b688-5187ce1333af" providerId="ADAL" clId="{CC88D66E-F2DB-4157-B5C7-744526D7BE07}" dt="2022-04-06T19:14:33.453" v="57" actId="478"/>
          <ac:picMkLst>
            <pc:docMk/>
            <pc:sldMk cId="57008438" sldId="353"/>
            <ac:picMk id="6" creationId="{FC8DA36A-104A-4D97-8963-0585696A05F1}"/>
          </ac:picMkLst>
        </pc:picChg>
        <pc:picChg chg="add mod">
          <ac:chgData name="Noah Moffeit" userId="b7557469-c148-4310-b688-5187ce1333af" providerId="ADAL" clId="{CC88D66E-F2DB-4157-B5C7-744526D7BE07}" dt="2022-04-06T19:15:34.128" v="63" actId="1076"/>
          <ac:picMkLst>
            <pc:docMk/>
            <pc:sldMk cId="57008438" sldId="353"/>
            <ac:picMk id="7" creationId="{402AFA95-7E4D-42CC-91F4-B0A4C43D7626}"/>
          </ac:picMkLst>
        </pc:picChg>
      </pc:sldChg>
      <pc:sldChg chg="addSp delSp modSp mod">
        <pc:chgData name="Noah Moffeit" userId="b7557469-c148-4310-b688-5187ce1333af" providerId="ADAL" clId="{CC88D66E-F2DB-4157-B5C7-744526D7BE07}" dt="2022-04-07T05:02:38.682" v="2788" actId="1076"/>
        <pc:sldMkLst>
          <pc:docMk/>
          <pc:sldMk cId="4063052981" sldId="355"/>
        </pc:sldMkLst>
        <pc:spChg chg="mod">
          <ac:chgData name="Noah Moffeit" userId="b7557469-c148-4310-b688-5187ce1333af" providerId="ADAL" clId="{CC88D66E-F2DB-4157-B5C7-744526D7BE07}" dt="2022-04-07T05:02:04.242" v="2785" actId="12789"/>
          <ac:spMkLst>
            <pc:docMk/>
            <pc:sldMk cId="4063052981" sldId="355"/>
            <ac:spMk id="3" creationId="{027FA6A4-D9CA-4F79-A2AA-9AF07EDED51D}"/>
          </ac:spMkLst>
        </pc:spChg>
        <pc:spChg chg="add del mod">
          <ac:chgData name="Noah Moffeit" userId="b7557469-c148-4310-b688-5187ce1333af" providerId="ADAL" clId="{CC88D66E-F2DB-4157-B5C7-744526D7BE07}" dt="2022-04-07T04:52:14.714" v="2741"/>
          <ac:spMkLst>
            <pc:docMk/>
            <pc:sldMk cId="4063052981" sldId="355"/>
            <ac:spMk id="5" creationId="{3E2F8EE2-CC6D-4BFA-962E-774BF5B8C6B0}"/>
          </ac:spMkLst>
        </pc:spChg>
        <pc:spChg chg="add del mod">
          <ac:chgData name="Noah Moffeit" userId="b7557469-c148-4310-b688-5187ce1333af" providerId="ADAL" clId="{CC88D66E-F2DB-4157-B5C7-744526D7BE07}" dt="2022-04-07T05:01:36.477" v="2781" actId="478"/>
          <ac:spMkLst>
            <pc:docMk/>
            <pc:sldMk cId="4063052981" sldId="355"/>
            <ac:spMk id="6" creationId="{746E4F98-56D9-474B-B374-FFD0D1C9B589}"/>
          </ac:spMkLst>
        </pc:spChg>
        <pc:spChg chg="add del mod">
          <ac:chgData name="Noah Moffeit" userId="b7557469-c148-4310-b688-5187ce1333af" providerId="ADAL" clId="{CC88D66E-F2DB-4157-B5C7-744526D7BE07}" dt="2022-04-07T05:00:39.361" v="2774"/>
          <ac:spMkLst>
            <pc:docMk/>
            <pc:sldMk cId="4063052981" sldId="355"/>
            <ac:spMk id="7" creationId="{5C1E08F9-ABA5-4796-B197-8C8F2331DBF1}"/>
          </ac:spMkLst>
        </pc:spChg>
        <pc:spChg chg="add del mod">
          <ac:chgData name="Noah Moffeit" userId="b7557469-c148-4310-b688-5187ce1333af" providerId="ADAL" clId="{CC88D66E-F2DB-4157-B5C7-744526D7BE07}" dt="2022-04-07T05:00:39.361" v="2772"/>
          <ac:spMkLst>
            <pc:docMk/>
            <pc:sldMk cId="4063052981" sldId="355"/>
            <ac:spMk id="8" creationId="{D1F22956-19BB-4629-B8B0-C6329A4D8FD5}"/>
          </ac:spMkLst>
        </pc:spChg>
        <pc:spChg chg="mod">
          <ac:chgData name="Noah Moffeit" userId="b7557469-c148-4310-b688-5187ce1333af" providerId="ADAL" clId="{CC88D66E-F2DB-4157-B5C7-744526D7BE07}" dt="2022-04-07T05:02:38.682" v="2788" actId="1076"/>
          <ac:spMkLst>
            <pc:docMk/>
            <pc:sldMk cId="4063052981" sldId="355"/>
            <ac:spMk id="13" creationId="{368869FE-7B11-4A28-91FA-22488879B282}"/>
          </ac:spMkLst>
        </pc:spChg>
        <pc:spChg chg="mod">
          <ac:chgData name="Noah Moffeit" userId="b7557469-c148-4310-b688-5187ce1333af" providerId="ADAL" clId="{CC88D66E-F2DB-4157-B5C7-744526D7BE07}" dt="2022-04-07T05:02:09.544" v="2786" actId="408"/>
          <ac:spMkLst>
            <pc:docMk/>
            <pc:sldMk cId="4063052981" sldId="355"/>
            <ac:spMk id="14" creationId="{D448F961-8C6F-4CB5-B437-CD9BC2FA0730}"/>
          </ac:spMkLst>
        </pc:spChg>
        <pc:spChg chg="mod">
          <ac:chgData name="Noah Moffeit" userId="b7557469-c148-4310-b688-5187ce1333af" providerId="ADAL" clId="{CC88D66E-F2DB-4157-B5C7-744526D7BE07}" dt="2022-04-07T05:02:38.682" v="2788" actId="1076"/>
          <ac:spMkLst>
            <pc:docMk/>
            <pc:sldMk cId="4063052981" sldId="355"/>
            <ac:spMk id="15" creationId="{B83530F2-1045-49D8-BA8C-8738F219A964}"/>
          </ac:spMkLst>
        </pc:spChg>
        <pc:spChg chg="mod">
          <ac:chgData name="Noah Moffeit" userId="b7557469-c148-4310-b688-5187ce1333af" providerId="ADAL" clId="{CC88D66E-F2DB-4157-B5C7-744526D7BE07}" dt="2022-04-07T05:02:04.242" v="2785" actId="12789"/>
          <ac:spMkLst>
            <pc:docMk/>
            <pc:sldMk cId="4063052981" sldId="355"/>
            <ac:spMk id="16" creationId="{A15832F9-A2E3-4DD5-9AA7-9BCDBC8E6FFD}"/>
          </ac:spMkLst>
        </pc:spChg>
      </pc:sldChg>
      <pc:sldChg chg="modSp ord">
        <pc:chgData name="Noah Moffeit" userId="b7557469-c148-4310-b688-5187ce1333af" providerId="ADAL" clId="{CC88D66E-F2DB-4157-B5C7-744526D7BE07}" dt="2022-04-06T23:22:55.656" v="630" actId="207"/>
        <pc:sldMkLst>
          <pc:docMk/>
          <pc:sldMk cId="365576989" sldId="356"/>
        </pc:sldMkLst>
        <pc:graphicFrameChg chg="mod">
          <ac:chgData name="Noah Moffeit" userId="b7557469-c148-4310-b688-5187ce1333af" providerId="ADAL" clId="{CC88D66E-F2DB-4157-B5C7-744526D7BE07}" dt="2022-04-06T23:22:55.656" v="630" actId="207"/>
          <ac:graphicFrameMkLst>
            <pc:docMk/>
            <pc:sldMk cId="365576989" sldId="356"/>
            <ac:graphicFrameMk id="7" creationId="{61F56BBC-8A1B-4443-A141-78EC8073AD90}"/>
          </ac:graphicFrameMkLst>
        </pc:graphicFrameChg>
      </pc:sldChg>
      <pc:sldChg chg="addSp delSp modSp mod">
        <pc:chgData name="Noah Moffeit" userId="b7557469-c148-4310-b688-5187ce1333af" providerId="ADAL" clId="{CC88D66E-F2DB-4157-B5C7-744526D7BE07}" dt="2022-04-06T23:02:00.287" v="602" actId="478"/>
        <pc:sldMkLst>
          <pc:docMk/>
          <pc:sldMk cId="3735359350" sldId="357"/>
        </pc:sldMkLst>
        <pc:spChg chg="mod">
          <ac:chgData name="Noah Moffeit" userId="b7557469-c148-4310-b688-5187ce1333af" providerId="ADAL" clId="{CC88D66E-F2DB-4157-B5C7-744526D7BE07}" dt="2022-04-06T22:57:10.779" v="600" actId="1076"/>
          <ac:spMkLst>
            <pc:docMk/>
            <pc:sldMk cId="3735359350" sldId="357"/>
            <ac:spMk id="11" creationId="{B24773A7-2BAF-463A-A94D-88B1CE7FFACA}"/>
          </ac:spMkLst>
        </pc:spChg>
        <pc:spChg chg="del mod">
          <ac:chgData name="Noah Moffeit" userId="b7557469-c148-4310-b688-5187ce1333af" providerId="ADAL" clId="{CC88D66E-F2DB-4157-B5C7-744526D7BE07}" dt="2022-04-06T20:07:52.684" v="204"/>
          <ac:spMkLst>
            <pc:docMk/>
            <pc:sldMk cId="3735359350" sldId="357"/>
            <ac:spMk id="12" creationId="{44F4F572-C479-4392-892D-E76003F2F3F5}"/>
          </ac:spMkLst>
        </pc:spChg>
        <pc:spChg chg="add mod">
          <ac:chgData name="Noah Moffeit" userId="b7557469-c148-4310-b688-5187ce1333af" providerId="ADAL" clId="{CC88D66E-F2DB-4157-B5C7-744526D7BE07}" dt="2022-04-06T22:46:13.897" v="556" actId="1076"/>
          <ac:spMkLst>
            <pc:docMk/>
            <pc:sldMk cId="3735359350" sldId="357"/>
            <ac:spMk id="13" creationId="{23A5E341-C3FB-49DC-9DF7-2377BA73783E}"/>
          </ac:spMkLst>
        </pc:spChg>
        <pc:spChg chg="add mod">
          <ac:chgData name="Noah Moffeit" userId="b7557469-c148-4310-b688-5187ce1333af" providerId="ADAL" clId="{CC88D66E-F2DB-4157-B5C7-744526D7BE07}" dt="2022-04-06T22:49:00.330" v="577" actId="1076"/>
          <ac:spMkLst>
            <pc:docMk/>
            <pc:sldMk cId="3735359350" sldId="357"/>
            <ac:spMk id="14" creationId="{C54AD99F-AA1C-44C4-8D6B-A68060E39346}"/>
          </ac:spMkLst>
        </pc:spChg>
        <pc:spChg chg="add del mod ord">
          <ac:chgData name="Noah Moffeit" userId="b7557469-c148-4310-b688-5187ce1333af" providerId="ADAL" clId="{CC88D66E-F2DB-4157-B5C7-744526D7BE07}" dt="2022-04-06T20:03:06.944" v="141" actId="478"/>
          <ac:spMkLst>
            <pc:docMk/>
            <pc:sldMk cId="3735359350" sldId="357"/>
            <ac:spMk id="16" creationId="{1590BA13-14A9-4B3F-B1E7-3423C9332192}"/>
          </ac:spMkLst>
        </pc:spChg>
        <pc:spChg chg="add del mod">
          <ac:chgData name="Noah Moffeit" userId="b7557469-c148-4310-b688-5187ce1333af" providerId="ADAL" clId="{CC88D66E-F2DB-4157-B5C7-744526D7BE07}" dt="2022-04-06T20:03:06.230" v="140" actId="478"/>
          <ac:spMkLst>
            <pc:docMk/>
            <pc:sldMk cId="3735359350" sldId="357"/>
            <ac:spMk id="23" creationId="{F8074B66-70CC-4674-B407-F536997022F6}"/>
          </ac:spMkLst>
        </pc:spChg>
        <pc:spChg chg="add mod">
          <ac:chgData name="Noah Moffeit" userId="b7557469-c148-4310-b688-5187ce1333af" providerId="ADAL" clId="{CC88D66E-F2DB-4157-B5C7-744526D7BE07}" dt="2022-04-06T22:51:32.401" v="594" actId="1076"/>
          <ac:spMkLst>
            <pc:docMk/>
            <pc:sldMk cId="3735359350" sldId="357"/>
            <ac:spMk id="24" creationId="{EEB6A677-118F-4C71-8B3D-7B9376D60890}"/>
          </ac:spMkLst>
        </pc:spChg>
        <pc:spChg chg="add del">
          <ac:chgData name="Noah Moffeit" userId="b7557469-c148-4310-b688-5187ce1333af" providerId="ADAL" clId="{CC88D66E-F2DB-4157-B5C7-744526D7BE07}" dt="2022-04-06T23:02:00.287" v="602" actId="478"/>
          <ac:spMkLst>
            <pc:docMk/>
            <pc:sldMk cId="3735359350" sldId="357"/>
            <ac:spMk id="30" creationId="{0562FD70-5B13-41E8-B34A-DC459AAA9F16}"/>
          </ac:spMkLst>
        </pc:spChg>
        <pc:spChg chg="add mod">
          <ac:chgData name="Noah Moffeit" userId="b7557469-c148-4310-b688-5187ce1333af" providerId="ADAL" clId="{CC88D66E-F2DB-4157-B5C7-744526D7BE07}" dt="2022-04-06T20:09:05.684" v="219" actId="1076"/>
          <ac:spMkLst>
            <pc:docMk/>
            <pc:sldMk cId="3735359350" sldId="357"/>
            <ac:spMk id="34" creationId="{D5F39E4F-FD41-43EC-BB93-DCE52D21307A}"/>
          </ac:spMkLst>
        </pc:spChg>
        <pc:spChg chg="add del">
          <ac:chgData name="Noah Moffeit" userId="b7557469-c148-4310-b688-5187ce1333af" providerId="ADAL" clId="{CC88D66E-F2DB-4157-B5C7-744526D7BE07}" dt="2022-04-06T20:13:32.854" v="269" actId="478"/>
          <ac:spMkLst>
            <pc:docMk/>
            <pc:sldMk cId="3735359350" sldId="357"/>
            <ac:spMk id="38" creationId="{206A66B8-FB25-45C7-A3E8-3717351CF5D4}"/>
          </ac:spMkLst>
        </pc:spChg>
        <pc:grpChg chg="add mod">
          <ac:chgData name="Noah Moffeit" userId="b7557469-c148-4310-b688-5187ce1333af" providerId="ADAL" clId="{CC88D66E-F2DB-4157-B5C7-744526D7BE07}" dt="2022-04-06T22:43:21.412" v="546" actId="164"/>
          <ac:grpSpMkLst>
            <pc:docMk/>
            <pc:sldMk cId="3735359350" sldId="357"/>
            <ac:grpSpMk id="10" creationId="{640BAEF7-EFA5-4896-8A90-B12B7D6C3373}"/>
          </ac:grpSpMkLst>
        </pc:grpChg>
        <pc:picChg chg="add del mod modCrop">
          <ac:chgData name="Noah Moffeit" userId="b7557469-c148-4310-b688-5187ce1333af" providerId="ADAL" clId="{CC88D66E-F2DB-4157-B5C7-744526D7BE07}" dt="2022-04-06T20:03:11.043" v="144" actId="478"/>
          <ac:picMkLst>
            <pc:docMk/>
            <pc:sldMk cId="3735359350" sldId="357"/>
            <ac:picMk id="5" creationId="{7388C281-0080-4810-9FAA-0EA0F72BD667}"/>
          </ac:picMkLst>
        </pc:picChg>
        <pc:picChg chg="del mod modCrop">
          <ac:chgData name="Noah Moffeit" userId="b7557469-c148-4310-b688-5187ce1333af" providerId="ADAL" clId="{CC88D66E-F2DB-4157-B5C7-744526D7BE07}" dt="2022-04-06T20:15:01.618" v="287" actId="478"/>
          <ac:picMkLst>
            <pc:docMk/>
            <pc:sldMk cId="3735359350" sldId="357"/>
            <ac:picMk id="9" creationId="{6F16F6E1-75B4-4539-8F99-E9396C4F0973}"/>
          </ac:picMkLst>
        </pc:picChg>
        <pc:picChg chg="add mod modCrop">
          <ac:chgData name="Noah Moffeit" userId="b7557469-c148-4310-b688-5187ce1333af" providerId="ADAL" clId="{CC88D66E-F2DB-4157-B5C7-744526D7BE07}" dt="2022-04-06T20:08:53.625" v="217" actId="1076"/>
          <ac:picMkLst>
            <pc:docMk/>
            <pc:sldMk cId="3735359350" sldId="357"/>
            <ac:picMk id="28" creationId="{8228929C-6E86-44AB-9890-880F2451A2BC}"/>
          </ac:picMkLst>
        </pc:picChg>
        <pc:picChg chg="add mod modCrop">
          <ac:chgData name="Noah Moffeit" userId="b7557469-c148-4310-b688-5187ce1333af" providerId="ADAL" clId="{CC88D66E-F2DB-4157-B5C7-744526D7BE07}" dt="2022-04-06T20:17:36.960" v="298" actId="1076"/>
          <ac:picMkLst>
            <pc:docMk/>
            <pc:sldMk cId="3735359350" sldId="357"/>
            <ac:picMk id="30" creationId="{F275F9DF-0271-4005-B12B-87713418729E}"/>
          </ac:picMkLst>
        </pc:picChg>
        <pc:picChg chg="add mod">
          <ac:chgData name="Noah Moffeit" userId="b7557469-c148-4310-b688-5187ce1333af" providerId="ADAL" clId="{CC88D66E-F2DB-4157-B5C7-744526D7BE07}" dt="2022-04-06T21:22:30.424" v="333" actId="1076"/>
          <ac:picMkLst>
            <pc:docMk/>
            <pc:sldMk cId="3735359350" sldId="357"/>
            <ac:picMk id="40" creationId="{3EFF2BD6-8C53-470C-9632-88B936D4263E}"/>
          </ac:picMkLst>
        </pc:picChg>
        <pc:cxnChg chg="add mod">
          <ac:chgData name="Noah Moffeit" userId="b7557469-c148-4310-b688-5187ce1333af" providerId="ADAL" clId="{CC88D66E-F2DB-4157-B5C7-744526D7BE07}" dt="2022-04-06T22:39:32.532" v="442" actId="1076"/>
          <ac:cxnSpMkLst>
            <pc:docMk/>
            <pc:sldMk cId="3735359350" sldId="357"/>
            <ac:cxnSpMk id="5" creationId="{FDB140A7-A1DB-4EBB-B233-0EA56376F4B4}"/>
          </ac:cxnSpMkLst>
        </pc:cxnChg>
        <pc:cxnChg chg="add del mod ord">
          <ac:chgData name="Noah Moffeit" userId="b7557469-c148-4310-b688-5187ce1333af" providerId="ADAL" clId="{CC88D66E-F2DB-4157-B5C7-744526D7BE07}" dt="2022-04-06T20:03:09.277" v="142" actId="478"/>
          <ac:cxnSpMkLst>
            <pc:docMk/>
            <pc:sldMk cId="3735359350" sldId="357"/>
            <ac:cxnSpMk id="8" creationId="{46F452C0-0465-4D64-90A8-852CD44E26F2}"/>
          </ac:cxnSpMkLst>
        </pc:cxnChg>
        <pc:cxnChg chg="add mod">
          <ac:chgData name="Noah Moffeit" userId="b7557469-c148-4310-b688-5187ce1333af" providerId="ADAL" clId="{CC88D66E-F2DB-4157-B5C7-744526D7BE07}" dt="2022-04-06T22:43:21.412" v="546" actId="164"/>
          <ac:cxnSpMkLst>
            <pc:docMk/>
            <pc:sldMk cId="3735359350" sldId="357"/>
            <ac:cxnSpMk id="8" creationId="{CE37D8C2-3599-4405-B5AB-821CE4F547E2}"/>
          </ac:cxnSpMkLst>
        </pc:cxnChg>
        <pc:cxnChg chg="add mod">
          <ac:chgData name="Noah Moffeit" userId="b7557469-c148-4310-b688-5187ce1333af" providerId="ADAL" clId="{CC88D66E-F2DB-4157-B5C7-744526D7BE07}" dt="2022-04-06T22:41:08.035" v="526" actId="1035"/>
          <ac:cxnSpMkLst>
            <pc:docMk/>
            <pc:sldMk cId="3735359350" sldId="357"/>
            <ac:cxnSpMk id="12" creationId="{A4DF93FE-F80C-4EF0-8B94-BF29FF4DB0D5}"/>
          </ac:cxnSpMkLst>
        </pc:cxnChg>
        <pc:cxnChg chg="add mod">
          <ac:chgData name="Noah Moffeit" userId="b7557469-c148-4310-b688-5187ce1333af" providerId="ADAL" clId="{CC88D66E-F2DB-4157-B5C7-744526D7BE07}" dt="2022-04-06T22:43:21.412" v="546" actId="164"/>
          <ac:cxnSpMkLst>
            <pc:docMk/>
            <pc:sldMk cId="3735359350" sldId="357"/>
            <ac:cxnSpMk id="15" creationId="{181BDFAC-1EEC-414B-92E5-0010F5F9FBED}"/>
          </ac:cxnSpMkLst>
        </pc:cxnChg>
        <pc:cxnChg chg="add mod">
          <ac:chgData name="Noah Moffeit" userId="b7557469-c148-4310-b688-5187ce1333af" providerId="ADAL" clId="{CC88D66E-F2DB-4157-B5C7-744526D7BE07}" dt="2022-04-06T22:43:21.412" v="546" actId="164"/>
          <ac:cxnSpMkLst>
            <pc:docMk/>
            <pc:sldMk cId="3735359350" sldId="357"/>
            <ac:cxnSpMk id="16" creationId="{CF9EC5A2-05C4-455D-932F-298B11CCDEEF}"/>
          </ac:cxnSpMkLst>
        </pc:cxnChg>
        <pc:cxnChg chg="add mod">
          <ac:chgData name="Noah Moffeit" userId="b7557469-c148-4310-b688-5187ce1333af" providerId="ADAL" clId="{CC88D66E-F2DB-4157-B5C7-744526D7BE07}" dt="2022-04-06T22:49:03.963" v="578" actId="14100"/>
          <ac:cxnSpMkLst>
            <pc:docMk/>
            <pc:sldMk cId="3735359350" sldId="357"/>
            <ac:cxnSpMk id="18" creationId="{BC8D4AD7-ADF9-4A61-8CA5-02B0F604B9F5}"/>
          </ac:cxnSpMkLst>
        </pc:cxnChg>
        <pc:cxnChg chg="add del mod">
          <ac:chgData name="Noah Moffeit" userId="b7557469-c148-4310-b688-5187ce1333af" providerId="ADAL" clId="{CC88D66E-F2DB-4157-B5C7-744526D7BE07}" dt="2022-04-06T20:03:10.347" v="143" actId="478"/>
          <ac:cxnSpMkLst>
            <pc:docMk/>
            <pc:sldMk cId="3735359350" sldId="357"/>
            <ac:cxnSpMk id="21" creationId="{F62A649C-FBE7-400B-8D25-EEFB086C3DE2}"/>
          </ac:cxnSpMkLst>
        </pc:cxnChg>
        <pc:cxnChg chg="add del mod">
          <ac:chgData name="Noah Moffeit" userId="b7557469-c148-4310-b688-5187ce1333af" providerId="ADAL" clId="{CC88D66E-F2DB-4157-B5C7-744526D7BE07}" dt="2022-04-06T20:00:10.186" v="131" actId="478"/>
          <ac:cxnSpMkLst>
            <pc:docMk/>
            <pc:sldMk cId="3735359350" sldId="357"/>
            <ac:cxnSpMk id="22" creationId="{B6CAAEDB-850B-48E1-840E-DF441C0012E9}"/>
          </ac:cxnSpMkLst>
        </pc:cxnChg>
        <pc:cxnChg chg="add mod">
          <ac:chgData name="Noah Moffeit" userId="b7557469-c148-4310-b688-5187ce1333af" providerId="ADAL" clId="{CC88D66E-F2DB-4157-B5C7-744526D7BE07}" dt="2022-04-06T22:51:46.204" v="598" actId="13822"/>
          <ac:cxnSpMkLst>
            <pc:docMk/>
            <pc:sldMk cId="3735359350" sldId="357"/>
            <ac:cxnSpMk id="26" creationId="{3423EA87-A0E6-4FC5-B5FE-0202D11F8AD4}"/>
          </ac:cxnSpMkLst>
        </pc:cxnChg>
        <pc:cxnChg chg="add mod">
          <ac:chgData name="Noah Moffeit" userId="b7557469-c148-4310-b688-5187ce1333af" providerId="ADAL" clId="{CC88D66E-F2DB-4157-B5C7-744526D7BE07}" dt="2022-04-06T20:17:36.960" v="298" actId="1076"/>
          <ac:cxnSpMkLst>
            <pc:docMk/>
            <pc:sldMk cId="3735359350" sldId="357"/>
            <ac:cxnSpMk id="32" creationId="{6D123532-1721-4BFC-97EF-5DBB93ACAFF3}"/>
          </ac:cxnSpMkLst>
        </pc:cxnChg>
      </pc:sldChg>
      <pc:sldChg chg="addSp modSp mod">
        <pc:chgData name="Noah Moffeit" userId="b7557469-c148-4310-b688-5187ce1333af" providerId="ADAL" clId="{CC88D66E-F2DB-4157-B5C7-744526D7BE07}" dt="2022-04-06T20:28:47.746" v="313" actId="1076"/>
        <pc:sldMkLst>
          <pc:docMk/>
          <pc:sldMk cId="22193122" sldId="359"/>
        </pc:sldMkLst>
        <pc:picChg chg="add mod">
          <ac:chgData name="Noah Moffeit" userId="b7557469-c148-4310-b688-5187ce1333af" providerId="ADAL" clId="{CC88D66E-F2DB-4157-B5C7-744526D7BE07}" dt="2022-04-06T20:28:47.746" v="313" actId="1076"/>
          <ac:picMkLst>
            <pc:docMk/>
            <pc:sldMk cId="22193122" sldId="359"/>
            <ac:picMk id="17" creationId="{9012570E-1DD7-42AE-A544-032E8B534E79}"/>
          </ac:picMkLst>
        </pc:picChg>
      </pc:sldChg>
      <pc:sldChg chg="addSp delSp modSp mod">
        <pc:chgData name="Noah Moffeit" userId="b7557469-c148-4310-b688-5187ce1333af" providerId="ADAL" clId="{CC88D66E-F2DB-4157-B5C7-744526D7BE07}" dt="2022-04-07T04:33:45.524" v="2626" actId="1076"/>
        <pc:sldMkLst>
          <pc:docMk/>
          <pc:sldMk cId="2983207987" sldId="361"/>
        </pc:sldMkLst>
        <pc:picChg chg="add del mod">
          <ac:chgData name="Noah Moffeit" userId="b7557469-c148-4310-b688-5187ce1333af" providerId="ADAL" clId="{CC88D66E-F2DB-4157-B5C7-744526D7BE07}" dt="2022-04-06T23:56:30.597" v="656" actId="478"/>
          <ac:picMkLst>
            <pc:docMk/>
            <pc:sldMk cId="2983207987" sldId="361"/>
            <ac:picMk id="5" creationId="{2AE07AC7-7804-4007-AD61-9D663E480255}"/>
          </ac:picMkLst>
        </pc:picChg>
        <pc:picChg chg="del">
          <ac:chgData name="Noah Moffeit" userId="b7557469-c148-4310-b688-5187ce1333af" providerId="ADAL" clId="{CC88D66E-F2DB-4157-B5C7-744526D7BE07}" dt="2022-04-07T04:33:37.583" v="2623" actId="478"/>
          <ac:picMkLst>
            <pc:docMk/>
            <pc:sldMk cId="2983207987" sldId="361"/>
            <ac:picMk id="6" creationId="{6FEDBD48-C9AE-4DD8-9E40-780B3B3E2FF4}"/>
          </ac:picMkLst>
        </pc:picChg>
        <pc:picChg chg="add mod">
          <ac:chgData name="Noah Moffeit" userId="b7557469-c148-4310-b688-5187ce1333af" providerId="ADAL" clId="{CC88D66E-F2DB-4157-B5C7-744526D7BE07}" dt="2022-04-07T04:33:45.524" v="2626" actId="1076"/>
          <ac:picMkLst>
            <pc:docMk/>
            <pc:sldMk cId="2983207987" sldId="361"/>
            <ac:picMk id="7" creationId="{9478E279-EB27-4AB8-A98E-496182061FAB}"/>
          </ac:picMkLst>
        </pc:picChg>
      </pc:sldChg>
      <pc:sldChg chg="modSp mod">
        <pc:chgData name="Noah Moffeit" userId="b7557469-c148-4310-b688-5187ce1333af" providerId="ADAL" clId="{CC88D66E-F2DB-4157-B5C7-744526D7BE07}" dt="2022-04-07T04:48:26.607" v="2692" actId="13926"/>
        <pc:sldMkLst>
          <pc:docMk/>
          <pc:sldMk cId="811201177" sldId="363"/>
        </pc:sldMkLst>
        <pc:spChg chg="mod">
          <ac:chgData name="Noah Moffeit" userId="b7557469-c148-4310-b688-5187ce1333af" providerId="ADAL" clId="{CC88D66E-F2DB-4157-B5C7-744526D7BE07}" dt="2022-04-07T04:48:26.607" v="2692" actId="13926"/>
          <ac:spMkLst>
            <pc:docMk/>
            <pc:sldMk cId="811201177" sldId="363"/>
            <ac:spMk id="5" creationId="{B636637C-B7C8-4240-9659-1AD6157B9FA4}"/>
          </ac:spMkLst>
        </pc:spChg>
      </pc:sldChg>
      <pc:sldChg chg="modSp mod">
        <pc:chgData name="Noah Moffeit" userId="b7557469-c148-4310-b688-5187ce1333af" providerId="ADAL" clId="{CC88D66E-F2DB-4157-B5C7-744526D7BE07}" dt="2022-04-06T23:16:01.126" v="622" actId="20577"/>
        <pc:sldMkLst>
          <pc:docMk/>
          <pc:sldMk cId="3854806440" sldId="364"/>
        </pc:sldMkLst>
        <pc:spChg chg="mod">
          <ac:chgData name="Noah Moffeit" userId="b7557469-c148-4310-b688-5187ce1333af" providerId="ADAL" clId="{CC88D66E-F2DB-4157-B5C7-744526D7BE07}" dt="2022-04-06T22:22:55.733" v="411" actId="14100"/>
          <ac:spMkLst>
            <pc:docMk/>
            <pc:sldMk cId="3854806440" sldId="364"/>
            <ac:spMk id="5" creationId="{E336D28B-5018-45D1-A58D-038CE62F403F}"/>
          </ac:spMkLst>
        </pc:spChg>
        <pc:spChg chg="mod">
          <ac:chgData name="Noah Moffeit" userId="b7557469-c148-4310-b688-5187ce1333af" providerId="ADAL" clId="{CC88D66E-F2DB-4157-B5C7-744526D7BE07}" dt="2022-04-06T23:16:01.126" v="622" actId="20577"/>
          <ac:spMkLst>
            <pc:docMk/>
            <pc:sldMk cId="3854806440" sldId="364"/>
            <ac:spMk id="6" creationId="{4174DAED-4F3A-4A16-9767-3F8D963A3740}"/>
          </ac:spMkLst>
        </pc:spChg>
      </pc:sldChg>
      <pc:sldChg chg="modSp new del mod">
        <pc:chgData name="Noah Moffeit" userId="b7557469-c148-4310-b688-5187ce1333af" providerId="ADAL" clId="{CC88D66E-F2DB-4157-B5C7-744526D7BE07}" dt="2022-04-06T22:38:22.781" v="438" actId="2696"/>
        <pc:sldMkLst>
          <pc:docMk/>
          <pc:sldMk cId="1407678207" sldId="365"/>
        </pc:sldMkLst>
        <pc:spChg chg="mod">
          <ac:chgData name="Noah Moffeit" userId="b7557469-c148-4310-b688-5187ce1333af" providerId="ADAL" clId="{CC88D66E-F2DB-4157-B5C7-744526D7BE07}" dt="2022-04-06T22:17:27.801" v="407" actId="20577"/>
          <ac:spMkLst>
            <pc:docMk/>
            <pc:sldMk cId="1407678207" sldId="365"/>
            <ac:spMk id="2" creationId="{4B08E478-E073-4FFB-BEE9-B4F784A4E44F}"/>
          </ac:spMkLst>
        </pc:spChg>
      </pc:sldChg>
      <pc:sldChg chg="addSp modSp new del mod">
        <pc:chgData name="Noah Moffeit" userId="b7557469-c148-4310-b688-5187ce1333af" providerId="ADAL" clId="{CC88D66E-F2DB-4157-B5C7-744526D7BE07}" dt="2022-04-07T05:09:08.411" v="2801" actId="47"/>
        <pc:sldMkLst>
          <pc:docMk/>
          <pc:sldMk cId="2481831466" sldId="366"/>
        </pc:sldMkLst>
        <pc:picChg chg="add mod">
          <ac:chgData name="Noah Moffeit" userId="b7557469-c148-4310-b688-5187ce1333af" providerId="ADAL" clId="{CC88D66E-F2DB-4157-B5C7-744526D7BE07}" dt="2022-04-06T22:11:45.272" v="403" actId="1076"/>
          <ac:picMkLst>
            <pc:docMk/>
            <pc:sldMk cId="2481831466" sldId="366"/>
            <ac:picMk id="6" creationId="{1ADD0964-AD5C-4FCA-BD36-B099A7200DC6}"/>
          </ac:picMkLst>
        </pc:picChg>
      </pc:sldChg>
      <pc:sldChg chg="addSp modSp mod">
        <pc:chgData name="Noah Moffeit" userId="b7557469-c148-4310-b688-5187ce1333af" providerId="ADAL" clId="{CC88D66E-F2DB-4157-B5C7-744526D7BE07}" dt="2022-04-07T04:50:31.549" v="2719" actId="20577"/>
        <pc:sldMkLst>
          <pc:docMk/>
          <pc:sldMk cId="3057370031" sldId="367"/>
        </pc:sldMkLst>
        <pc:spChg chg="mod">
          <ac:chgData name="Noah Moffeit" userId="b7557469-c148-4310-b688-5187ce1333af" providerId="ADAL" clId="{CC88D66E-F2DB-4157-B5C7-744526D7BE07}" dt="2022-04-07T04:50:31.549" v="2719" actId="20577"/>
          <ac:spMkLst>
            <pc:docMk/>
            <pc:sldMk cId="3057370031" sldId="367"/>
            <ac:spMk id="3" creationId="{15157747-DFE6-4387-8275-B70C410E459C}"/>
          </ac:spMkLst>
        </pc:spChg>
        <pc:picChg chg="add mod">
          <ac:chgData name="Noah Moffeit" userId="b7557469-c148-4310-b688-5187ce1333af" providerId="ADAL" clId="{CC88D66E-F2DB-4157-B5C7-744526D7BE07}" dt="2022-04-06T23:06:14.024" v="609" actId="1076"/>
          <ac:picMkLst>
            <pc:docMk/>
            <pc:sldMk cId="3057370031" sldId="367"/>
            <ac:picMk id="12" creationId="{7E00C57C-4E46-4357-A1D8-BCB6E6110B07}"/>
          </ac:picMkLst>
        </pc:picChg>
      </pc:sldChg>
      <pc:sldChg chg="modSp new del mod">
        <pc:chgData name="Noah Moffeit" userId="b7557469-c148-4310-b688-5187ce1333af" providerId="ADAL" clId="{CC88D66E-F2DB-4157-B5C7-744526D7BE07}" dt="2022-04-07T05:13:29.791" v="2875" actId="2696"/>
        <pc:sldMkLst>
          <pc:docMk/>
          <pc:sldMk cId="946513573" sldId="368"/>
        </pc:sldMkLst>
        <pc:spChg chg="mod">
          <ac:chgData name="Noah Moffeit" userId="b7557469-c148-4310-b688-5187ce1333af" providerId="ADAL" clId="{CC88D66E-F2DB-4157-B5C7-744526D7BE07}" dt="2022-04-07T05:12:49.296" v="2874" actId="20577"/>
          <ac:spMkLst>
            <pc:docMk/>
            <pc:sldMk cId="946513573" sldId="368"/>
            <ac:spMk id="2" creationId="{2BDB655A-BB89-4F97-89C0-43D613CDA92D}"/>
          </ac:spMkLst>
        </pc:spChg>
      </pc:sldChg>
    </pc:docChg>
  </pc:docChgLst>
  <pc:docChgLst>
    <pc:chgData name="Jed Fazler" userId="fecf6248-3a15-4b3a-88da-c94cbc6ff148" providerId="ADAL" clId="{DAE90514-6FA9-4EE7-ADDD-7E5065ECE320}"/>
    <pc:docChg chg="undo redo custSel modSld sldOrd">
      <pc:chgData name="Jed Fazler" userId="fecf6248-3a15-4b3a-88da-c94cbc6ff148" providerId="ADAL" clId="{DAE90514-6FA9-4EE7-ADDD-7E5065ECE320}" dt="2022-04-06T23:46:34.549" v="258" actId="20577"/>
      <pc:docMkLst>
        <pc:docMk/>
      </pc:docMkLst>
      <pc:sldChg chg="modSp mod">
        <pc:chgData name="Jed Fazler" userId="fecf6248-3a15-4b3a-88da-c94cbc6ff148" providerId="ADAL" clId="{DAE90514-6FA9-4EE7-ADDD-7E5065ECE320}" dt="2022-04-06T21:57:06.742" v="6" actId="207"/>
        <pc:sldMkLst>
          <pc:docMk/>
          <pc:sldMk cId="3749073725" sldId="273"/>
        </pc:sldMkLst>
        <pc:spChg chg="mod">
          <ac:chgData name="Jed Fazler" userId="fecf6248-3a15-4b3a-88da-c94cbc6ff148" providerId="ADAL" clId="{DAE90514-6FA9-4EE7-ADDD-7E5065ECE320}" dt="2022-04-06T21:56:59.673" v="4" actId="207"/>
          <ac:spMkLst>
            <pc:docMk/>
            <pc:sldMk cId="3749073725" sldId="273"/>
            <ac:spMk id="9" creationId="{6F060093-55C4-47DA-BFAE-B6BCE05920B9}"/>
          </ac:spMkLst>
        </pc:spChg>
        <pc:spChg chg="mod">
          <ac:chgData name="Jed Fazler" userId="fecf6248-3a15-4b3a-88da-c94cbc6ff148" providerId="ADAL" clId="{DAE90514-6FA9-4EE7-ADDD-7E5065ECE320}" dt="2022-04-06T21:57:06.742" v="6" actId="207"/>
          <ac:spMkLst>
            <pc:docMk/>
            <pc:sldMk cId="3749073725" sldId="273"/>
            <ac:spMk id="10" creationId="{7896AA5E-5DE5-4C6C-B438-98203BF15DFF}"/>
          </ac:spMkLst>
        </pc:spChg>
        <pc:spChg chg="mod">
          <ac:chgData name="Jed Fazler" userId="fecf6248-3a15-4b3a-88da-c94cbc6ff148" providerId="ADAL" clId="{DAE90514-6FA9-4EE7-ADDD-7E5065ECE320}" dt="2022-04-06T21:57:03.501" v="5" actId="207"/>
          <ac:spMkLst>
            <pc:docMk/>
            <pc:sldMk cId="3749073725" sldId="273"/>
            <ac:spMk id="11" creationId="{25031E16-FD18-415B-8FD5-BF5950934606}"/>
          </ac:spMkLst>
        </pc:spChg>
        <pc:spChg chg="mod">
          <ac:chgData name="Jed Fazler" userId="fecf6248-3a15-4b3a-88da-c94cbc6ff148" providerId="ADAL" clId="{DAE90514-6FA9-4EE7-ADDD-7E5065ECE320}" dt="2022-04-06T21:56:51.052" v="3" actId="207"/>
          <ac:spMkLst>
            <pc:docMk/>
            <pc:sldMk cId="3749073725" sldId="273"/>
            <ac:spMk id="12" creationId="{46098C76-3CAF-45CC-9D47-F74314427B97}"/>
          </ac:spMkLst>
        </pc:spChg>
      </pc:sldChg>
      <pc:sldChg chg="modSp mod">
        <pc:chgData name="Jed Fazler" userId="fecf6248-3a15-4b3a-88da-c94cbc6ff148" providerId="ADAL" clId="{DAE90514-6FA9-4EE7-ADDD-7E5065ECE320}" dt="2022-04-06T22:42:21.943" v="190" actId="1076"/>
        <pc:sldMkLst>
          <pc:docMk/>
          <pc:sldMk cId="4200833349" sldId="274"/>
        </pc:sldMkLst>
        <pc:spChg chg="mod">
          <ac:chgData name="Jed Fazler" userId="fecf6248-3a15-4b3a-88da-c94cbc6ff148" providerId="ADAL" clId="{DAE90514-6FA9-4EE7-ADDD-7E5065ECE320}" dt="2022-04-06T21:57:57.856" v="8" actId="207"/>
          <ac:spMkLst>
            <pc:docMk/>
            <pc:sldMk cId="4200833349" sldId="274"/>
            <ac:spMk id="16" creationId="{02EA331F-23BD-4DFA-A407-42869D0647F4}"/>
          </ac:spMkLst>
        </pc:spChg>
        <pc:spChg chg="mod">
          <ac:chgData name="Jed Fazler" userId="fecf6248-3a15-4b3a-88da-c94cbc6ff148" providerId="ADAL" clId="{DAE90514-6FA9-4EE7-ADDD-7E5065ECE320}" dt="2022-04-06T21:57:54.694" v="7" actId="207"/>
          <ac:spMkLst>
            <pc:docMk/>
            <pc:sldMk cId="4200833349" sldId="274"/>
            <ac:spMk id="17" creationId="{CBEF4D19-362D-477E-BA88-D777B131628A}"/>
          </ac:spMkLst>
        </pc:spChg>
        <pc:picChg chg="mod">
          <ac:chgData name="Jed Fazler" userId="fecf6248-3a15-4b3a-88da-c94cbc6ff148" providerId="ADAL" clId="{DAE90514-6FA9-4EE7-ADDD-7E5065ECE320}" dt="2022-04-06T22:10:54.160" v="59" actId="1076"/>
          <ac:picMkLst>
            <pc:docMk/>
            <pc:sldMk cId="4200833349" sldId="274"/>
            <ac:picMk id="9" creationId="{09F51B28-F384-451E-BCE0-BBCC6EE6B0D1}"/>
          </ac:picMkLst>
        </pc:picChg>
        <pc:picChg chg="mod">
          <ac:chgData name="Jed Fazler" userId="fecf6248-3a15-4b3a-88da-c94cbc6ff148" providerId="ADAL" clId="{DAE90514-6FA9-4EE7-ADDD-7E5065ECE320}" dt="2022-04-06T22:42:21.943" v="190" actId="1076"/>
          <ac:picMkLst>
            <pc:docMk/>
            <pc:sldMk cId="4200833349" sldId="274"/>
            <ac:picMk id="25" creationId="{80DEA594-0CB0-44DD-9C28-7F065ABA6232}"/>
          </ac:picMkLst>
        </pc:picChg>
      </pc:sldChg>
      <pc:sldChg chg="modSp">
        <pc:chgData name="Jed Fazler" userId="fecf6248-3a15-4b3a-88da-c94cbc6ff148" providerId="ADAL" clId="{DAE90514-6FA9-4EE7-ADDD-7E5065ECE320}" dt="2022-04-06T23:34:59.256" v="234" actId="1076"/>
        <pc:sldMkLst>
          <pc:docMk/>
          <pc:sldMk cId="508857829" sldId="309"/>
        </pc:sldMkLst>
        <pc:picChg chg="mod">
          <ac:chgData name="Jed Fazler" userId="fecf6248-3a15-4b3a-88da-c94cbc6ff148" providerId="ADAL" clId="{DAE90514-6FA9-4EE7-ADDD-7E5065ECE320}" dt="2022-04-06T23:34:59.256" v="234" actId="1076"/>
          <ac:picMkLst>
            <pc:docMk/>
            <pc:sldMk cId="508857829" sldId="309"/>
            <ac:picMk id="5" creationId="{036754C7-0FAC-4728-A118-08BC89B6F520}"/>
          </ac:picMkLst>
        </pc:picChg>
      </pc:sldChg>
      <pc:sldChg chg="addSp modSp mod">
        <pc:chgData name="Jed Fazler" userId="fecf6248-3a15-4b3a-88da-c94cbc6ff148" providerId="ADAL" clId="{DAE90514-6FA9-4EE7-ADDD-7E5065ECE320}" dt="2022-04-06T23:45:33.449" v="256" actId="1076"/>
        <pc:sldMkLst>
          <pc:docMk/>
          <pc:sldMk cId="3298325745" sldId="310"/>
        </pc:sldMkLst>
        <pc:spChg chg="mod">
          <ac:chgData name="Jed Fazler" userId="fecf6248-3a15-4b3a-88da-c94cbc6ff148" providerId="ADAL" clId="{DAE90514-6FA9-4EE7-ADDD-7E5065ECE320}" dt="2022-04-06T22:02:25.219" v="25" actId="207"/>
          <ac:spMkLst>
            <pc:docMk/>
            <pc:sldMk cId="3298325745" sldId="310"/>
            <ac:spMk id="3" creationId="{CD381D05-DD59-4228-A035-5F19AE794041}"/>
          </ac:spMkLst>
        </pc:spChg>
        <pc:spChg chg="mod">
          <ac:chgData name="Jed Fazler" userId="fecf6248-3a15-4b3a-88da-c94cbc6ff148" providerId="ADAL" clId="{DAE90514-6FA9-4EE7-ADDD-7E5065ECE320}" dt="2022-04-06T22:01:37.423" v="16" actId="208"/>
          <ac:spMkLst>
            <pc:docMk/>
            <pc:sldMk cId="3298325745" sldId="310"/>
            <ac:spMk id="13" creationId="{7341F279-E2DA-4750-B867-388ED6439988}"/>
          </ac:spMkLst>
        </pc:spChg>
        <pc:spChg chg="mod">
          <ac:chgData name="Jed Fazler" userId="fecf6248-3a15-4b3a-88da-c94cbc6ff148" providerId="ADAL" clId="{DAE90514-6FA9-4EE7-ADDD-7E5065ECE320}" dt="2022-04-06T22:01:42.222" v="17" actId="208"/>
          <ac:spMkLst>
            <pc:docMk/>
            <pc:sldMk cId="3298325745" sldId="310"/>
            <ac:spMk id="14" creationId="{6C2E70D9-7764-4009-A3BB-4A2C1FC536BD}"/>
          </ac:spMkLst>
        </pc:spChg>
        <pc:spChg chg="mod">
          <ac:chgData name="Jed Fazler" userId="fecf6248-3a15-4b3a-88da-c94cbc6ff148" providerId="ADAL" clId="{DAE90514-6FA9-4EE7-ADDD-7E5065ECE320}" dt="2022-04-06T22:01:44.592" v="18" actId="208"/>
          <ac:spMkLst>
            <pc:docMk/>
            <pc:sldMk cId="3298325745" sldId="310"/>
            <ac:spMk id="15" creationId="{E170358C-599C-493B-AD6B-3F31049C893A}"/>
          </ac:spMkLst>
        </pc:spChg>
        <pc:grpChg chg="mod">
          <ac:chgData name="Jed Fazler" userId="fecf6248-3a15-4b3a-88da-c94cbc6ff148" providerId="ADAL" clId="{DAE90514-6FA9-4EE7-ADDD-7E5065ECE320}" dt="2022-04-06T22:01:05.990" v="13" actId="207"/>
          <ac:grpSpMkLst>
            <pc:docMk/>
            <pc:sldMk cId="3298325745" sldId="310"/>
            <ac:grpSpMk id="12" creationId="{56AF8185-DBC8-4708-B7D4-6F95A1785C6A}"/>
          </ac:grpSpMkLst>
        </pc:grpChg>
        <pc:picChg chg="mod">
          <ac:chgData name="Jed Fazler" userId="fecf6248-3a15-4b3a-88da-c94cbc6ff148" providerId="ADAL" clId="{DAE90514-6FA9-4EE7-ADDD-7E5065ECE320}" dt="2022-04-06T22:02:18.547" v="24" actId="207"/>
          <ac:picMkLst>
            <pc:docMk/>
            <pc:sldMk cId="3298325745" sldId="310"/>
            <ac:picMk id="8" creationId="{305B0E58-CC72-42AB-A299-C1CD9509BE49}"/>
          </ac:picMkLst>
        </pc:picChg>
        <pc:picChg chg="mod">
          <ac:chgData name="Jed Fazler" userId="fecf6248-3a15-4b3a-88da-c94cbc6ff148" providerId="ADAL" clId="{DAE90514-6FA9-4EE7-ADDD-7E5065ECE320}" dt="2022-04-06T22:02:14.699" v="22" actId="208"/>
          <ac:picMkLst>
            <pc:docMk/>
            <pc:sldMk cId="3298325745" sldId="310"/>
            <ac:picMk id="18" creationId="{97B34805-7713-4652-985F-6627153EF707}"/>
          </ac:picMkLst>
        </pc:picChg>
        <pc:cxnChg chg="add mod">
          <ac:chgData name="Jed Fazler" userId="fecf6248-3a15-4b3a-88da-c94cbc6ff148" providerId="ADAL" clId="{DAE90514-6FA9-4EE7-ADDD-7E5065ECE320}" dt="2022-04-06T23:45:33.449" v="256" actId="1076"/>
          <ac:cxnSpMkLst>
            <pc:docMk/>
            <pc:sldMk cId="3298325745" sldId="310"/>
            <ac:cxnSpMk id="5" creationId="{73742391-B92F-4AEE-ABDD-D08A853C46EA}"/>
          </ac:cxnSpMkLst>
        </pc:cxnChg>
      </pc:sldChg>
      <pc:sldChg chg="modSp mod">
        <pc:chgData name="Jed Fazler" userId="fecf6248-3a15-4b3a-88da-c94cbc6ff148" providerId="ADAL" clId="{DAE90514-6FA9-4EE7-ADDD-7E5065ECE320}" dt="2022-04-06T22:21:30.072" v="132" actId="207"/>
        <pc:sldMkLst>
          <pc:docMk/>
          <pc:sldMk cId="1708888077" sldId="325"/>
        </pc:sldMkLst>
        <pc:spChg chg="mod">
          <ac:chgData name="Jed Fazler" userId="fecf6248-3a15-4b3a-88da-c94cbc6ff148" providerId="ADAL" clId="{DAE90514-6FA9-4EE7-ADDD-7E5065ECE320}" dt="2022-04-06T22:02:50.018" v="29" actId="1076"/>
          <ac:spMkLst>
            <pc:docMk/>
            <pc:sldMk cId="1708888077" sldId="325"/>
            <ac:spMk id="2" creationId="{30E8E7F6-D228-4B5B-BC23-00ED0238232F}"/>
          </ac:spMkLst>
        </pc:spChg>
        <pc:spChg chg="mod">
          <ac:chgData name="Jed Fazler" userId="fecf6248-3a15-4b3a-88da-c94cbc6ff148" providerId="ADAL" clId="{DAE90514-6FA9-4EE7-ADDD-7E5065ECE320}" dt="2022-04-06T22:04:40.464" v="40" actId="122"/>
          <ac:spMkLst>
            <pc:docMk/>
            <pc:sldMk cId="1708888077" sldId="325"/>
            <ac:spMk id="49" creationId="{DF7A4D54-74DB-4A9A-8F5C-D5B9EEA9EDFA}"/>
          </ac:spMkLst>
        </pc:spChg>
        <pc:spChg chg="mod">
          <ac:chgData name="Jed Fazler" userId="fecf6248-3a15-4b3a-88da-c94cbc6ff148" providerId="ADAL" clId="{DAE90514-6FA9-4EE7-ADDD-7E5065ECE320}" dt="2022-04-06T22:21:30.072" v="132" actId="207"/>
          <ac:spMkLst>
            <pc:docMk/>
            <pc:sldMk cId="1708888077" sldId="325"/>
            <ac:spMk id="61" creationId="{E91E461C-44B6-4FE4-9F25-0C18083DFB58}"/>
          </ac:spMkLst>
        </pc:spChg>
        <pc:spChg chg="mod">
          <ac:chgData name="Jed Fazler" userId="fecf6248-3a15-4b3a-88da-c94cbc6ff148" providerId="ADAL" clId="{DAE90514-6FA9-4EE7-ADDD-7E5065ECE320}" dt="2022-04-06T22:03:00.136" v="34" actId="208"/>
          <ac:spMkLst>
            <pc:docMk/>
            <pc:sldMk cId="1708888077" sldId="325"/>
            <ac:spMk id="71" creationId="{099F33AE-B0D6-47C6-B7F0-24F27E5F2A32}"/>
          </ac:spMkLst>
        </pc:spChg>
        <pc:spChg chg="mod">
          <ac:chgData name="Jed Fazler" userId="fecf6248-3a15-4b3a-88da-c94cbc6ff148" providerId="ADAL" clId="{DAE90514-6FA9-4EE7-ADDD-7E5065ECE320}" dt="2022-04-06T22:03:25.676" v="38" actId="207"/>
          <ac:spMkLst>
            <pc:docMk/>
            <pc:sldMk cId="1708888077" sldId="325"/>
            <ac:spMk id="72" creationId="{5AB8E021-8857-4FDA-9F2C-11E40E8A8769}"/>
          </ac:spMkLst>
        </pc:spChg>
        <pc:cxnChg chg="mod">
          <ac:chgData name="Jed Fazler" userId="fecf6248-3a15-4b3a-88da-c94cbc6ff148" providerId="ADAL" clId="{DAE90514-6FA9-4EE7-ADDD-7E5065ECE320}" dt="2022-04-06T22:03:34.944" v="39" actId="208"/>
          <ac:cxnSpMkLst>
            <pc:docMk/>
            <pc:sldMk cId="1708888077" sldId="325"/>
            <ac:cxnSpMk id="34" creationId="{110E9DD3-872F-41A2-9F18-0CCA01CC2DAB}"/>
          </ac:cxnSpMkLst>
        </pc:cxnChg>
      </pc:sldChg>
      <pc:sldChg chg="modSp mod">
        <pc:chgData name="Jed Fazler" userId="fecf6248-3a15-4b3a-88da-c94cbc6ff148" providerId="ADAL" clId="{DAE90514-6FA9-4EE7-ADDD-7E5065ECE320}" dt="2022-04-06T23:21:57.664" v="232" actId="207"/>
        <pc:sldMkLst>
          <pc:docMk/>
          <pc:sldMk cId="3063063866" sldId="326"/>
        </pc:sldMkLst>
        <pc:spChg chg="mod">
          <ac:chgData name="Jed Fazler" userId="fecf6248-3a15-4b3a-88da-c94cbc6ff148" providerId="ADAL" clId="{DAE90514-6FA9-4EE7-ADDD-7E5065ECE320}" dt="2022-04-06T22:14:50.062" v="82" actId="1076"/>
          <ac:spMkLst>
            <pc:docMk/>
            <pc:sldMk cId="3063063866" sldId="326"/>
            <ac:spMk id="18" creationId="{2E9CEDA2-0185-4E78-AA5B-0B1B6697331F}"/>
          </ac:spMkLst>
        </pc:spChg>
        <pc:spChg chg="mod">
          <ac:chgData name="Jed Fazler" userId="fecf6248-3a15-4b3a-88da-c94cbc6ff148" providerId="ADAL" clId="{DAE90514-6FA9-4EE7-ADDD-7E5065ECE320}" dt="2022-04-06T22:16:28.265" v="99" actId="1076"/>
          <ac:spMkLst>
            <pc:docMk/>
            <pc:sldMk cId="3063063866" sldId="326"/>
            <ac:spMk id="19" creationId="{A07F3673-49FE-44DC-A65A-5D9C754BDF95}"/>
          </ac:spMkLst>
        </pc:spChg>
        <pc:spChg chg="mod">
          <ac:chgData name="Jed Fazler" userId="fecf6248-3a15-4b3a-88da-c94cbc6ff148" providerId="ADAL" clId="{DAE90514-6FA9-4EE7-ADDD-7E5065ECE320}" dt="2022-04-06T23:21:57.664" v="232" actId="207"/>
          <ac:spMkLst>
            <pc:docMk/>
            <pc:sldMk cId="3063063866" sldId="326"/>
            <ac:spMk id="20" creationId="{915DE215-2D91-49C0-94CD-C415A9DE6CA1}"/>
          </ac:spMkLst>
        </pc:spChg>
        <pc:spChg chg="mod">
          <ac:chgData name="Jed Fazler" userId="fecf6248-3a15-4b3a-88da-c94cbc6ff148" providerId="ADAL" clId="{DAE90514-6FA9-4EE7-ADDD-7E5065ECE320}" dt="2022-04-06T22:16:00.361" v="95" actId="1076"/>
          <ac:spMkLst>
            <pc:docMk/>
            <pc:sldMk cId="3063063866" sldId="326"/>
            <ac:spMk id="21" creationId="{01554787-CD93-416B-8D9F-EB51F29F8C5E}"/>
          </ac:spMkLst>
        </pc:spChg>
      </pc:sldChg>
      <pc:sldChg chg="modSp mod">
        <pc:chgData name="Jed Fazler" userId="fecf6248-3a15-4b3a-88da-c94cbc6ff148" providerId="ADAL" clId="{DAE90514-6FA9-4EE7-ADDD-7E5065ECE320}" dt="2022-04-06T22:09:02.560" v="56" actId="208"/>
        <pc:sldMkLst>
          <pc:docMk/>
          <pc:sldMk cId="1259493580" sldId="327"/>
        </pc:sldMkLst>
        <pc:grpChg chg="mod">
          <ac:chgData name="Jed Fazler" userId="fecf6248-3a15-4b3a-88da-c94cbc6ff148" providerId="ADAL" clId="{DAE90514-6FA9-4EE7-ADDD-7E5065ECE320}" dt="2022-04-06T22:08:40.958" v="52" actId="208"/>
          <ac:grpSpMkLst>
            <pc:docMk/>
            <pc:sldMk cId="1259493580" sldId="327"/>
            <ac:grpSpMk id="41" creationId="{50F15074-5048-444C-93CE-613EE3A35115}"/>
          </ac:grpSpMkLst>
        </pc:grpChg>
        <pc:cxnChg chg="mod">
          <ac:chgData name="Jed Fazler" userId="fecf6248-3a15-4b3a-88da-c94cbc6ff148" providerId="ADAL" clId="{DAE90514-6FA9-4EE7-ADDD-7E5065ECE320}" dt="2022-04-06T22:09:02.560" v="56" actId="208"/>
          <ac:cxnSpMkLst>
            <pc:docMk/>
            <pc:sldMk cId="1259493580" sldId="327"/>
            <ac:cxnSpMk id="13" creationId="{DBF291A1-24C5-4D58-BEBF-B7A39A7E47DD}"/>
          </ac:cxnSpMkLst>
        </pc:cxnChg>
        <pc:cxnChg chg="mod">
          <ac:chgData name="Jed Fazler" userId="fecf6248-3a15-4b3a-88da-c94cbc6ff148" providerId="ADAL" clId="{DAE90514-6FA9-4EE7-ADDD-7E5065ECE320}" dt="2022-04-06T22:09:02.115" v="55" actId="208"/>
          <ac:cxnSpMkLst>
            <pc:docMk/>
            <pc:sldMk cId="1259493580" sldId="327"/>
            <ac:cxnSpMk id="45" creationId="{7DD6EC2D-433B-41C4-880D-EB5F3764F3B6}"/>
          </ac:cxnSpMkLst>
        </pc:cxnChg>
      </pc:sldChg>
      <pc:sldChg chg="modSp mod">
        <pc:chgData name="Jed Fazler" userId="fecf6248-3a15-4b3a-88da-c94cbc6ff148" providerId="ADAL" clId="{DAE90514-6FA9-4EE7-ADDD-7E5065ECE320}" dt="2022-04-06T22:43:04.750" v="193" actId="1440"/>
        <pc:sldMkLst>
          <pc:docMk/>
          <pc:sldMk cId="4253618765" sldId="336"/>
        </pc:sldMkLst>
        <pc:picChg chg="mod">
          <ac:chgData name="Jed Fazler" userId="fecf6248-3a15-4b3a-88da-c94cbc6ff148" providerId="ADAL" clId="{DAE90514-6FA9-4EE7-ADDD-7E5065ECE320}" dt="2022-04-06T22:43:04.750" v="193" actId="1440"/>
          <ac:picMkLst>
            <pc:docMk/>
            <pc:sldMk cId="4253618765" sldId="336"/>
            <ac:picMk id="33" creationId="{2749AC2C-2001-4FEC-B71B-5E4033B11F15}"/>
          </ac:picMkLst>
        </pc:picChg>
      </pc:sldChg>
      <pc:sldChg chg="modSp mod">
        <pc:chgData name="Jed Fazler" userId="fecf6248-3a15-4b3a-88da-c94cbc6ff148" providerId="ADAL" clId="{DAE90514-6FA9-4EE7-ADDD-7E5065ECE320}" dt="2022-04-06T22:20:33.559" v="125" actId="207"/>
        <pc:sldMkLst>
          <pc:docMk/>
          <pc:sldMk cId="677983265" sldId="340"/>
        </pc:sldMkLst>
        <pc:spChg chg="mod">
          <ac:chgData name="Jed Fazler" userId="fecf6248-3a15-4b3a-88da-c94cbc6ff148" providerId="ADAL" clId="{DAE90514-6FA9-4EE7-ADDD-7E5065ECE320}" dt="2022-04-06T22:11:52.908" v="61" actId="207"/>
          <ac:spMkLst>
            <pc:docMk/>
            <pc:sldMk cId="677983265" sldId="340"/>
            <ac:spMk id="6" creationId="{D6440403-6091-4487-8587-D28727471CEF}"/>
          </ac:spMkLst>
        </pc:spChg>
        <pc:spChg chg="mod">
          <ac:chgData name="Jed Fazler" userId="fecf6248-3a15-4b3a-88da-c94cbc6ff148" providerId="ADAL" clId="{DAE90514-6FA9-4EE7-ADDD-7E5065ECE320}" dt="2022-04-06T22:20:33.559" v="125" actId="207"/>
          <ac:spMkLst>
            <pc:docMk/>
            <pc:sldMk cId="677983265" sldId="340"/>
            <ac:spMk id="18" creationId="{353B6370-2D01-49F8-AC7A-7E0E7EA3BDFB}"/>
          </ac:spMkLst>
        </pc:spChg>
        <pc:spChg chg="mod">
          <ac:chgData name="Jed Fazler" userId="fecf6248-3a15-4b3a-88da-c94cbc6ff148" providerId="ADAL" clId="{DAE90514-6FA9-4EE7-ADDD-7E5065ECE320}" dt="2022-04-06T22:12:05.604" v="64" actId="207"/>
          <ac:spMkLst>
            <pc:docMk/>
            <pc:sldMk cId="677983265" sldId="340"/>
            <ac:spMk id="28" creationId="{172E23FF-2D4F-4A3C-9FD9-4894EC510888}"/>
          </ac:spMkLst>
        </pc:spChg>
        <pc:spChg chg="mod">
          <ac:chgData name="Jed Fazler" userId="fecf6248-3a15-4b3a-88da-c94cbc6ff148" providerId="ADAL" clId="{DAE90514-6FA9-4EE7-ADDD-7E5065ECE320}" dt="2022-04-06T22:12:11.287" v="65" actId="207"/>
          <ac:spMkLst>
            <pc:docMk/>
            <pc:sldMk cId="677983265" sldId="340"/>
            <ac:spMk id="29" creationId="{6611845F-3F40-400D-9960-0F1D845815C6}"/>
          </ac:spMkLst>
        </pc:spChg>
        <pc:spChg chg="mod">
          <ac:chgData name="Jed Fazler" userId="fecf6248-3a15-4b3a-88da-c94cbc6ff148" providerId="ADAL" clId="{DAE90514-6FA9-4EE7-ADDD-7E5065ECE320}" dt="2022-04-06T22:20:33.559" v="125" actId="207"/>
          <ac:spMkLst>
            <pc:docMk/>
            <pc:sldMk cId="677983265" sldId="340"/>
            <ac:spMk id="70" creationId="{7476D4E5-B2FB-4383-86FC-8D3A6980DB86}"/>
          </ac:spMkLst>
        </pc:spChg>
        <pc:spChg chg="mod">
          <ac:chgData name="Jed Fazler" userId="fecf6248-3a15-4b3a-88da-c94cbc6ff148" providerId="ADAL" clId="{DAE90514-6FA9-4EE7-ADDD-7E5065ECE320}" dt="2022-04-06T22:20:33.559" v="125" actId="207"/>
          <ac:spMkLst>
            <pc:docMk/>
            <pc:sldMk cId="677983265" sldId="340"/>
            <ac:spMk id="75" creationId="{3A818EBF-8211-4371-9B89-D9C315C551BD}"/>
          </ac:spMkLst>
        </pc:spChg>
        <pc:grpChg chg="mod">
          <ac:chgData name="Jed Fazler" userId="fecf6248-3a15-4b3a-88da-c94cbc6ff148" providerId="ADAL" clId="{DAE90514-6FA9-4EE7-ADDD-7E5065ECE320}" dt="2022-04-06T22:12:05.604" v="64" actId="207"/>
          <ac:grpSpMkLst>
            <pc:docMk/>
            <pc:sldMk cId="677983265" sldId="340"/>
            <ac:grpSpMk id="26" creationId="{36838C92-849E-4920-B3BA-809B70DE9999}"/>
          </ac:grpSpMkLst>
        </pc:grpChg>
        <pc:grpChg chg="mod">
          <ac:chgData name="Jed Fazler" userId="fecf6248-3a15-4b3a-88da-c94cbc6ff148" providerId="ADAL" clId="{DAE90514-6FA9-4EE7-ADDD-7E5065ECE320}" dt="2022-04-06T22:20:33.559" v="125" actId="207"/>
          <ac:grpSpMkLst>
            <pc:docMk/>
            <pc:sldMk cId="677983265" sldId="340"/>
            <ac:grpSpMk id="72" creationId="{AEB78E6C-75D2-426E-8A80-2A3A0C947694}"/>
          </ac:grpSpMkLst>
        </pc:grpChg>
        <pc:grpChg chg="mod">
          <ac:chgData name="Jed Fazler" userId="fecf6248-3a15-4b3a-88da-c94cbc6ff148" providerId="ADAL" clId="{DAE90514-6FA9-4EE7-ADDD-7E5065ECE320}" dt="2022-04-06T22:20:33.559" v="125" actId="207"/>
          <ac:grpSpMkLst>
            <pc:docMk/>
            <pc:sldMk cId="677983265" sldId="340"/>
            <ac:grpSpMk id="78" creationId="{75658BB1-3F6C-4587-83B4-BD19422EB7FA}"/>
          </ac:grpSpMkLst>
        </pc:grpChg>
      </pc:sldChg>
      <pc:sldChg chg="modSp mod">
        <pc:chgData name="Jed Fazler" userId="fecf6248-3a15-4b3a-88da-c94cbc6ff148" providerId="ADAL" clId="{DAE90514-6FA9-4EE7-ADDD-7E5065ECE320}" dt="2022-04-06T23:07:32.663" v="204" actId="14100"/>
        <pc:sldMkLst>
          <pc:docMk/>
          <pc:sldMk cId="3960223657" sldId="342"/>
        </pc:sldMkLst>
        <pc:picChg chg="mod">
          <ac:chgData name="Jed Fazler" userId="fecf6248-3a15-4b3a-88da-c94cbc6ff148" providerId="ADAL" clId="{DAE90514-6FA9-4EE7-ADDD-7E5065ECE320}" dt="2022-04-06T23:07:32.663" v="204" actId="14100"/>
          <ac:picMkLst>
            <pc:docMk/>
            <pc:sldMk cId="3960223657" sldId="342"/>
            <ac:picMk id="9" creationId="{8F442DD5-409A-410B-A414-B1C31BDD10F1}"/>
          </ac:picMkLst>
        </pc:picChg>
      </pc:sldChg>
      <pc:sldChg chg="modSp mod">
        <pc:chgData name="Jed Fazler" userId="fecf6248-3a15-4b3a-88da-c94cbc6ff148" providerId="ADAL" clId="{DAE90514-6FA9-4EE7-ADDD-7E5065ECE320}" dt="2022-04-06T23:36:18.587" v="246" actId="1035"/>
        <pc:sldMkLst>
          <pc:docMk/>
          <pc:sldMk cId="3441036954" sldId="344"/>
        </pc:sldMkLst>
        <pc:picChg chg="mod">
          <ac:chgData name="Jed Fazler" userId="fecf6248-3a15-4b3a-88da-c94cbc6ff148" providerId="ADAL" clId="{DAE90514-6FA9-4EE7-ADDD-7E5065ECE320}" dt="2022-04-06T23:36:18.587" v="246" actId="1035"/>
          <ac:picMkLst>
            <pc:docMk/>
            <pc:sldMk cId="3441036954" sldId="344"/>
            <ac:picMk id="6" creationId="{4643F4DE-2E77-4323-A687-2D9D42FC4535}"/>
          </ac:picMkLst>
        </pc:picChg>
      </pc:sldChg>
      <pc:sldChg chg="modSp mod">
        <pc:chgData name="Jed Fazler" userId="fecf6248-3a15-4b3a-88da-c94cbc6ff148" providerId="ADAL" clId="{DAE90514-6FA9-4EE7-ADDD-7E5065ECE320}" dt="2022-04-06T23:35:24.921" v="235" actId="1076"/>
        <pc:sldMkLst>
          <pc:docMk/>
          <pc:sldMk cId="3065312288" sldId="345"/>
        </pc:sldMkLst>
        <pc:picChg chg="mod">
          <ac:chgData name="Jed Fazler" userId="fecf6248-3a15-4b3a-88da-c94cbc6ff148" providerId="ADAL" clId="{DAE90514-6FA9-4EE7-ADDD-7E5065ECE320}" dt="2022-04-06T23:35:24.921" v="235" actId="1076"/>
          <ac:picMkLst>
            <pc:docMk/>
            <pc:sldMk cId="3065312288" sldId="345"/>
            <ac:picMk id="7" creationId="{63F1B92C-B44F-4CDA-AB27-D36756107D7F}"/>
          </ac:picMkLst>
        </pc:picChg>
      </pc:sldChg>
      <pc:sldChg chg="modSp mod">
        <pc:chgData name="Jed Fazler" userId="fecf6248-3a15-4b3a-88da-c94cbc6ff148" providerId="ADAL" clId="{DAE90514-6FA9-4EE7-ADDD-7E5065ECE320}" dt="2022-04-06T23:10:02.036" v="220" actId="1076"/>
        <pc:sldMkLst>
          <pc:docMk/>
          <pc:sldMk cId="3181797841" sldId="349"/>
        </pc:sldMkLst>
        <pc:spChg chg="mod">
          <ac:chgData name="Jed Fazler" userId="fecf6248-3a15-4b3a-88da-c94cbc6ff148" providerId="ADAL" clId="{DAE90514-6FA9-4EE7-ADDD-7E5065ECE320}" dt="2022-04-06T23:10:02.036" v="220" actId="1076"/>
          <ac:spMkLst>
            <pc:docMk/>
            <pc:sldMk cId="3181797841" sldId="349"/>
            <ac:spMk id="3" creationId="{810749DA-B089-4A2A-862A-10E523944D72}"/>
          </ac:spMkLst>
        </pc:spChg>
        <pc:spChg chg="mod">
          <ac:chgData name="Jed Fazler" userId="fecf6248-3a15-4b3a-88da-c94cbc6ff148" providerId="ADAL" clId="{DAE90514-6FA9-4EE7-ADDD-7E5065ECE320}" dt="2022-04-06T23:10:01.796" v="219" actId="1076"/>
          <ac:spMkLst>
            <pc:docMk/>
            <pc:sldMk cId="3181797841" sldId="349"/>
            <ac:spMk id="5" creationId="{FE58A3FF-C78A-4ABF-A2A1-749AE71EDF38}"/>
          </ac:spMkLst>
        </pc:spChg>
      </pc:sldChg>
      <pc:sldChg chg="addSp delSp modSp mod ord">
        <pc:chgData name="Jed Fazler" userId="fecf6248-3a15-4b3a-88da-c94cbc6ff148" providerId="ADAL" clId="{DAE90514-6FA9-4EE7-ADDD-7E5065ECE320}" dt="2022-04-06T23:21:36.783" v="231" actId="207"/>
        <pc:sldMkLst>
          <pc:docMk/>
          <pc:sldMk cId="1507874831" sldId="350"/>
        </pc:sldMkLst>
        <pc:spChg chg="mod">
          <ac:chgData name="Jed Fazler" userId="fecf6248-3a15-4b3a-88da-c94cbc6ff148" providerId="ADAL" clId="{DAE90514-6FA9-4EE7-ADDD-7E5065ECE320}" dt="2022-04-06T22:12:53.408" v="70" actId="207"/>
          <ac:spMkLst>
            <pc:docMk/>
            <pc:sldMk cId="1507874831" sldId="350"/>
            <ac:spMk id="17" creationId="{D316AD4D-9F0D-452E-A29E-1BFB59A1B453}"/>
          </ac:spMkLst>
        </pc:spChg>
        <pc:spChg chg="mod">
          <ac:chgData name="Jed Fazler" userId="fecf6248-3a15-4b3a-88da-c94cbc6ff148" providerId="ADAL" clId="{DAE90514-6FA9-4EE7-ADDD-7E5065ECE320}" dt="2022-04-06T22:12:57.034" v="71" actId="207"/>
          <ac:spMkLst>
            <pc:docMk/>
            <pc:sldMk cId="1507874831" sldId="350"/>
            <ac:spMk id="19" creationId="{8FBC2D1A-A713-4823-8419-003950B5F37F}"/>
          </ac:spMkLst>
        </pc:spChg>
        <pc:spChg chg="mod">
          <ac:chgData name="Jed Fazler" userId="fecf6248-3a15-4b3a-88da-c94cbc6ff148" providerId="ADAL" clId="{DAE90514-6FA9-4EE7-ADDD-7E5065ECE320}" dt="2022-04-06T22:13:03.700" v="73" actId="207"/>
          <ac:spMkLst>
            <pc:docMk/>
            <pc:sldMk cId="1507874831" sldId="350"/>
            <ac:spMk id="21" creationId="{6868DBF9-8B25-43A7-BA18-ADB0CB8473D3}"/>
          </ac:spMkLst>
        </pc:spChg>
        <pc:spChg chg="mod">
          <ac:chgData name="Jed Fazler" userId="fecf6248-3a15-4b3a-88da-c94cbc6ff148" providerId="ADAL" clId="{DAE90514-6FA9-4EE7-ADDD-7E5065ECE320}" dt="2022-04-06T23:21:36.783" v="231" actId="207"/>
          <ac:spMkLst>
            <pc:docMk/>
            <pc:sldMk cId="1507874831" sldId="350"/>
            <ac:spMk id="22" creationId="{9E25B299-C3AB-4731-BCA5-140F7DA6ADD2}"/>
          </ac:spMkLst>
        </pc:spChg>
        <pc:spChg chg="mod">
          <ac:chgData name="Jed Fazler" userId="fecf6248-3a15-4b3a-88da-c94cbc6ff148" providerId="ADAL" clId="{DAE90514-6FA9-4EE7-ADDD-7E5065ECE320}" dt="2022-04-06T23:21:25.236" v="228" actId="207"/>
          <ac:spMkLst>
            <pc:docMk/>
            <pc:sldMk cId="1507874831" sldId="350"/>
            <ac:spMk id="23" creationId="{1BAB05BC-D355-4FE6-8358-2397067854E4}"/>
          </ac:spMkLst>
        </pc:spChg>
        <pc:spChg chg="add del mod">
          <ac:chgData name="Jed Fazler" userId="fecf6248-3a15-4b3a-88da-c94cbc6ff148" providerId="ADAL" clId="{DAE90514-6FA9-4EE7-ADDD-7E5065ECE320}" dt="2022-04-06T23:10:29.625" v="224" actId="478"/>
          <ac:spMkLst>
            <pc:docMk/>
            <pc:sldMk cId="1507874831" sldId="350"/>
            <ac:spMk id="26" creationId="{881825E1-A143-43D8-92E0-F2B851B7C2B7}"/>
          </ac:spMkLst>
        </pc:spChg>
        <pc:picChg chg="mod">
          <ac:chgData name="Jed Fazler" userId="fecf6248-3a15-4b3a-88da-c94cbc6ff148" providerId="ADAL" clId="{DAE90514-6FA9-4EE7-ADDD-7E5065ECE320}" dt="2022-04-06T23:21:31.591" v="230" actId="207"/>
          <ac:picMkLst>
            <pc:docMk/>
            <pc:sldMk cId="1507874831" sldId="350"/>
            <ac:picMk id="6" creationId="{334F9FBE-BF83-45D7-B423-F4BB936CCD51}"/>
          </ac:picMkLst>
        </pc:picChg>
      </pc:sldChg>
      <pc:sldChg chg="modSp mod">
        <pc:chgData name="Jed Fazler" userId="fecf6248-3a15-4b3a-88da-c94cbc6ff148" providerId="ADAL" clId="{DAE90514-6FA9-4EE7-ADDD-7E5065ECE320}" dt="2022-04-06T22:35:38.090" v="154" actId="21"/>
        <pc:sldMkLst>
          <pc:docMk/>
          <pc:sldMk cId="792472614" sldId="352"/>
        </pc:sldMkLst>
        <pc:spChg chg="mod">
          <ac:chgData name="Jed Fazler" userId="fecf6248-3a15-4b3a-88da-c94cbc6ff148" providerId="ADAL" clId="{DAE90514-6FA9-4EE7-ADDD-7E5065ECE320}" dt="2022-04-06T22:32:43.975" v="149" actId="20577"/>
          <ac:spMkLst>
            <pc:docMk/>
            <pc:sldMk cId="792472614" sldId="352"/>
            <ac:spMk id="2" creationId="{1180BE1D-97F7-4C0E-991B-61CCAA059714}"/>
          </ac:spMkLst>
        </pc:spChg>
        <pc:spChg chg="mod">
          <ac:chgData name="Jed Fazler" userId="fecf6248-3a15-4b3a-88da-c94cbc6ff148" providerId="ADAL" clId="{DAE90514-6FA9-4EE7-ADDD-7E5065ECE320}" dt="2022-04-06T22:35:38.090" v="154" actId="21"/>
          <ac:spMkLst>
            <pc:docMk/>
            <pc:sldMk cId="792472614" sldId="352"/>
            <ac:spMk id="3" creationId="{7CF77E19-8737-4E3E-8D55-116EBAA429C9}"/>
          </ac:spMkLst>
        </pc:spChg>
        <pc:grpChg chg="mod">
          <ac:chgData name="Jed Fazler" userId="fecf6248-3a15-4b3a-88da-c94cbc6ff148" providerId="ADAL" clId="{DAE90514-6FA9-4EE7-ADDD-7E5065ECE320}" dt="2022-04-06T22:06:34.352" v="46" actId="1076"/>
          <ac:grpSpMkLst>
            <pc:docMk/>
            <pc:sldMk cId="792472614" sldId="352"/>
            <ac:grpSpMk id="6" creationId="{161E2AAF-7806-4BB2-A24E-28095626407B}"/>
          </ac:grpSpMkLst>
        </pc:grpChg>
      </pc:sldChg>
      <pc:sldChg chg="modSp mod">
        <pc:chgData name="Jed Fazler" userId="fecf6248-3a15-4b3a-88da-c94cbc6ff148" providerId="ADAL" clId="{DAE90514-6FA9-4EE7-ADDD-7E5065ECE320}" dt="2022-04-06T23:08:55.594" v="214" actId="27636"/>
        <pc:sldMkLst>
          <pc:docMk/>
          <pc:sldMk cId="57008438" sldId="353"/>
        </pc:sldMkLst>
        <pc:spChg chg="mod">
          <ac:chgData name="Jed Fazler" userId="fecf6248-3a15-4b3a-88da-c94cbc6ff148" providerId="ADAL" clId="{DAE90514-6FA9-4EE7-ADDD-7E5065ECE320}" dt="2022-04-06T22:35:26.766" v="153" actId="20577"/>
          <ac:spMkLst>
            <pc:docMk/>
            <pc:sldMk cId="57008438" sldId="353"/>
            <ac:spMk id="2" creationId="{1180BE1D-97F7-4C0E-991B-61CCAA059714}"/>
          </ac:spMkLst>
        </pc:spChg>
        <pc:spChg chg="mod">
          <ac:chgData name="Jed Fazler" userId="fecf6248-3a15-4b3a-88da-c94cbc6ff148" providerId="ADAL" clId="{DAE90514-6FA9-4EE7-ADDD-7E5065ECE320}" dt="2022-04-06T23:08:55.594" v="214" actId="27636"/>
          <ac:spMkLst>
            <pc:docMk/>
            <pc:sldMk cId="57008438" sldId="353"/>
            <ac:spMk id="3" creationId="{7CF77E19-8737-4E3E-8D55-116EBAA429C9}"/>
          </ac:spMkLst>
        </pc:spChg>
        <pc:picChg chg="mod">
          <ac:chgData name="Jed Fazler" userId="fecf6248-3a15-4b3a-88da-c94cbc6ff148" providerId="ADAL" clId="{DAE90514-6FA9-4EE7-ADDD-7E5065ECE320}" dt="2022-04-06T22:42:44.836" v="192" actId="1440"/>
          <ac:picMkLst>
            <pc:docMk/>
            <pc:sldMk cId="57008438" sldId="353"/>
            <ac:picMk id="7" creationId="{402AFA95-7E4D-42CC-91F4-B0A4C43D7626}"/>
          </ac:picMkLst>
        </pc:picChg>
      </pc:sldChg>
      <pc:sldChg chg="modSp mod">
        <pc:chgData name="Jed Fazler" userId="fecf6248-3a15-4b3a-88da-c94cbc6ff148" providerId="ADAL" clId="{DAE90514-6FA9-4EE7-ADDD-7E5065ECE320}" dt="2022-04-06T23:22:05.670" v="233" actId="207"/>
        <pc:sldMkLst>
          <pc:docMk/>
          <pc:sldMk cId="4063052981" sldId="355"/>
        </pc:sldMkLst>
        <pc:spChg chg="mod">
          <ac:chgData name="Jed Fazler" userId="fecf6248-3a15-4b3a-88da-c94cbc6ff148" providerId="ADAL" clId="{DAE90514-6FA9-4EE7-ADDD-7E5065ECE320}" dt="2022-04-06T22:18:12.675" v="114" actId="1582"/>
          <ac:spMkLst>
            <pc:docMk/>
            <pc:sldMk cId="4063052981" sldId="355"/>
            <ac:spMk id="3" creationId="{027FA6A4-D9CA-4F79-A2AA-9AF07EDED51D}"/>
          </ac:spMkLst>
        </pc:spChg>
        <pc:spChg chg="mod">
          <ac:chgData name="Jed Fazler" userId="fecf6248-3a15-4b3a-88da-c94cbc6ff148" providerId="ADAL" clId="{DAE90514-6FA9-4EE7-ADDD-7E5065ECE320}" dt="2022-04-06T22:18:07.983" v="113" actId="1582"/>
          <ac:spMkLst>
            <pc:docMk/>
            <pc:sldMk cId="4063052981" sldId="355"/>
            <ac:spMk id="13" creationId="{368869FE-7B11-4A28-91FA-22488879B282}"/>
          </ac:spMkLst>
        </pc:spChg>
        <pc:spChg chg="mod">
          <ac:chgData name="Jed Fazler" userId="fecf6248-3a15-4b3a-88da-c94cbc6ff148" providerId="ADAL" clId="{DAE90514-6FA9-4EE7-ADDD-7E5065ECE320}" dt="2022-04-06T23:22:05.670" v="233" actId="207"/>
          <ac:spMkLst>
            <pc:docMk/>
            <pc:sldMk cId="4063052981" sldId="355"/>
            <ac:spMk id="14" creationId="{D448F961-8C6F-4CB5-B437-CD9BC2FA0730}"/>
          </ac:spMkLst>
        </pc:spChg>
        <pc:spChg chg="mod">
          <ac:chgData name="Jed Fazler" userId="fecf6248-3a15-4b3a-88da-c94cbc6ff148" providerId="ADAL" clId="{DAE90514-6FA9-4EE7-ADDD-7E5065ECE320}" dt="2022-04-06T22:18:37.223" v="118" actId="1582"/>
          <ac:spMkLst>
            <pc:docMk/>
            <pc:sldMk cId="4063052981" sldId="355"/>
            <ac:spMk id="15" creationId="{B83530F2-1045-49D8-BA8C-8738F219A964}"/>
          </ac:spMkLst>
        </pc:spChg>
        <pc:spChg chg="mod">
          <ac:chgData name="Jed Fazler" userId="fecf6248-3a15-4b3a-88da-c94cbc6ff148" providerId="ADAL" clId="{DAE90514-6FA9-4EE7-ADDD-7E5065ECE320}" dt="2022-04-06T22:18:27.650" v="117" actId="207"/>
          <ac:spMkLst>
            <pc:docMk/>
            <pc:sldMk cId="4063052981" sldId="355"/>
            <ac:spMk id="16" creationId="{A15832F9-A2E3-4DD5-9AA7-9BCDBC8E6FFD}"/>
          </ac:spMkLst>
        </pc:spChg>
      </pc:sldChg>
      <pc:sldChg chg="modSp mod">
        <pc:chgData name="Jed Fazler" userId="fecf6248-3a15-4b3a-88da-c94cbc6ff148" providerId="ADAL" clId="{DAE90514-6FA9-4EE7-ADDD-7E5065ECE320}" dt="2022-04-06T23:21:09.455" v="227" actId="207"/>
        <pc:sldMkLst>
          <pc:docMk/>
          <pc:sldMk cId="365576989" sldId="356"/>
        </pc:sldMkLst>
        <pc:graphicFrameChg chg="mod modGraphic">
          <ac:chgData name="Jed Fazler" userId="fecf6248-3a15-4b3a-88da-c94cbc6ff148" providerId="ADAL" clId="{DAE90514-6FA9-4EE7-ADDD-7E5065ECE320}" dt="2022-04-06T23:21:09.455" v="227" actId="207"/>
          <ac:graphicFrameMkLst>
            <pc:docMk/>
            <pc:sldMk cId="365576989" sldId="356"/>
            <ac:graphicFrameMk id="7" creationId="{61F56BBC-8A1B-4443-A141-78EC8073AD90}"/>
          </ac:graphicFrameMkLst>
        </pc:graphicFrameChg>
      </pc:sldChg>
      <pc:sldChg chg="modSp mod">
        <pc:chgData name="Jed Fazler" userId="fecf6248-3a15-4b3a-88da-c94cbc6ff148" providerId="ADAL" clId="{DAE90514-6FA9-4EE7-ADDD-7E5065ECE320}" dt="2022-04-06T22:50:49.043" v="198" actId="20577"/>
        <pc:sldMkLst>
          <pc:docMk/>
          <pc:sldMk cId="3735359350" sldId="357"/>
        </pc:sldMkLst>
        <pc:spChg chg="mod">
          <ac:chgData name="Jed Fazler" userId="fecf6248-3a15-4b3a-88da-c94cbc6ff148" providerId="ADAL" clId="{DAE90514-6FA9-4EE7-ADDD-7E5065ECE320}" dt="2022-04-06T22:50:49.043" v="198" actId="20577"/>
          <ac:spMkLst>
            <pc:docMk/>
            <pc:sldMk cId="3735359350" sldId="357"/>
            <ac:spMk id="11" creationId="{B24773A7-2BAF-463A-A94D-88B1CE7FFACA}"/>
          </ac:spMkLst>
        </pc:spChg>
      </pc:sldChg>
      <pc:sldChg chg="modSp mod">
        <pc:chgData name="Jed Fazler" userId="fecf6248-3a15-4b3a-88da-c94cbc6ff148" providerId="ADAL" clId="{DAE90514-6FA9-4EE7-ADDD-7E5065ECE320}" dt="2022-04-06T23:06:18.257" v="203" actId="1076"/>
        <pc:sldMkLst>
          <pc:docMk/>
          <pc:sldMk cId="2983207987" sldId="361"/>
        </pc:sldMkLst>
        <pc:picChg chg="mod">
          <ac:chgData name="Jed Fazler" userId="fecf6248-3a15-4b3a-88da-c94cbc6ff148" providerId="ADAL" clId="{DAE90514-6FA9-4EE7-ADDD-7E5065ECE320}" dt="2022-04-06T23:06:18.257" v="203" actId="1076"/>
          <ac:picMkLst>
            <pc:docMk/>
            <pc:sldMk cId="2983207987" sldId="361"/>
            <ac:picMk id="6" creationId="{6FEDBD48-C9AE-4DD8-9E40-780B3B3E2FF4}"/>
          </ac:picMkLst>
        </pc:picChg>
      </pc:sldChg>
      <pc:sldChg chg="modSp mod">
        <pc:chgData name="Jed Fazler" userId="fecf6248-3a15-4b3a-88da-c94cbc6ff148" providerId="ADAL" clId="{DAE90514-6FA9-4EE7-ADDD-7E5065ECE320}" dt="2022-04-06T23:46:34.549" v="258" actId="20577"/>
        <pc:sldMkLst>
          <pc:docMk/>
          <pc:sldMk cId="3854806440" sldId="364"/>
        </pc:sldMkLst>
        <pc:spChg chg="mod">
          <ac:chgData name="Jed Fazler" userId="fecf6248-3a15-4b3a-88da-c94cbc6ff148" providerId="ADAL" clId="{DAE90514-6FA9-4EE7-ADDD-7E5065ECE320}" dt="2022-04-06T22:22:28.109" v="133" actId="207"/>
          <ac:spMkLst>
            <pc:docMk/>
            <pc:sldMk cId="3854806440" sldId="364"/>
            <ac:spMk id="3" creationId="{472C7452-B992-4C6C-A006-5725673631F5}"/>
          </ac:spMkLst>
        </pc:spChg>
        <pc:spChg chg="mod">
          <ac:chgData name="Jed Fazler" userId="fecf6248-3a15-4b3a-88da-c94cbc6ff148" providerId="ADAL" clId="{DAE90514-6FA9-4EE7-ADDD-7E5065ECE320}" dt="2022-04-06T22:19:36.282" v="121" actId="1582"/>
          <ac:spMkLst>
            <pc:docMk/>
            <pc:sldMk cId="3854806440" sldId="364"/>
            <ac:spMk id="5" creationId="{E336D28B-5018-45D1-A58D-038CE62F403F}"/>
          </ac:spMkLst>
        </pc:spChg>
        <pc:spChg chg="mod">
          <ac:chgData name="Jed Fazler" userId="fecf6248-3a15-4b3a-88da-c94cbc6ff148" providerId="ADAL" clId="{DAE90514-6FA9-4EE7-ADDD-7E5065ECE320}" dt="2022-04-06T23:46:34.549" v="258" actId="20577"/>
          <ac:spMkLst>
            <pc:docMk/>
            <pc:sldMk cId="3854806440" sldId="364"/>
            <ac:spMk id="7" creationId="{DE01FFC0-385D-4E58-82F6-7E451194BBD4}"/>
          </ac:spMkLst>
        </pc:spChg>
        <pc:spChg chg="mod">
          <ac:chgData name="Jed Fazler" userId="fecf6248-3a15-4b3a-88da-c94cbc6ff148" providerId="ADAL" clId="{DAE90514-6FA9-4EE7-ADDD-7E5065ECE320}" dt="2022-04-06T22:20:56.783" v="130" actId="207"/>
          <ac:spMkLst>
            <pc:docMk/>
            <pc:sldMk cId="3854806440" sldId="364"/>
            <ac:spMk id="10" creationId="{C116FDD0-80B2-499A-BE5C-FF7E0C682EE9}"/>
          </ac:spMkLst>
        </pc:spChg>
      </pc:sldChg>
      <pc:sldChg chg="modSp mod">
        <pc:chgData name="Jed Fazler" userId="fecf6248-3a15-4b3a-88da-c94cbc6ff148" providerId="ADAL" clId="{DAE90514-6FA9-4EE7-ADDD-7E5065ECE320}" dt="2022-04-06T23:02:30.470" v="199" actId="1076"/>
        <pc:sldMkLst>
          <pc:docMk/>
          <pc:sldMk cId="2481831466" sldId="366"/>
        </pc:sldMkLst>
        <pc:picChg chg="mod">
          <ac:chgData name="Jed Fazler" userId="fecf6248-3a15-4b3a-88da-c94cbc6ff148" providerId="ADAL" clId="{DAE90514-6FA9-4EE7-ADDD-7E5065ECE320}" dt="2022-04-06T23:02:30.470" v="199" actId="1076"/>
          <ac:picMkLst>
            <pc:docMk/>
            <pc:sldMk cId="2481831466" sldId="366"/>
            <ac:picMk id="8" creationId="{21D068A4-11CC-4438-9347-4F01C5F79896}"/>
          </ac:picMkLst>
        </pc:picChg>
      </pc:sldChg>
    </pc:docChg>
  </pc:docChgLst>
  <pc:docChgLst>
    <pc:chgData name="Nicholas Samuda" userId="ff97a1d6-eb65-4410-8af8-4231ab1f7397" providerId="ADAL" clId="{332AE723-29AE-4073-AC01-7FF471C9C70A}"/>
    <pc:docChg chg="undo custSel modSld">
      <pc:chgData name="Nicholas Samuda" userId="ff97a1d6-eb65-4410-8af8-4231ab1f7397" providerId="ADAL" clId="{332AE723-29AE-4073-AC01-7FF471C9C70A}" dt="2022-04-06T22:51:36.360" v="116" actId="478"/>
      <pc:docMkLst>
        <pc:docMk/>
      </pc:docMkLst>
      <pc:sldChg chg="delSp modSp mod">
        <pc:chgData name="Nicholas Samuda" userId="ff97a1d6-eb65-4410-8af8-4231ab1f7397" providerId="ADAL" clId="{332AE723-29AE-4073-AC01-7FF471C9C70A}" dt="2022-04-06T21:58:29.965" v="5" actId="108"/>
        <pc:sldMkLst>
          <pc:docMk/>
          <pc:sldMk cId="4200833349" sldId="274"/>
        </pc:sldMkLst>
        <pc:spChg chg="mod topLvl">
          <ac:chgData name="Nicholas Samuda" userId="ff97a1d6-eb65-4410-8af8-4231ab1f7397" providerId="ADAL" clId="{332AE723-29AE-4073-AC01-7FF471C9C70A}" dt="2022-04-06T21:58:25.368" v="4" actId="108"/>
          <ac:spMkLst>
            <pc:docMk/>
            <pc:sldMk cId="4200833349" sldId="274"/>
            <ac:spMk id="16" creationId="{02EA331F-23BD-4DFA-A407-42869D0647F4}"/>
          </ac:spMkLst>
        </pc:spChg>
        <pc:spChg chg="mod">
          <ac:chgData name="Nicholas Samuda" userId="ff97a1d6-eb65-4410-8af8-4231ab1f7397" providerId="ADAL" clId="{332AE723-29AE-4073-AC01-7FF471C9C70A}" dt="2022-04-06T21:57:37.964" v="1" actId="108"/>
          <ac:spMkLst>
            <pc:docMk/>
            <pc:sldMk cId="4200833349" sldId="274"/>
            <ac:spMk id="17" creationId="{CBEF4D19-362D-477E-BA88-D777B131628A}"/>
          </ac:spMkLst>
        </pc:spChg>
        <pc:grpChg chg="del">
          <ac:chgData name="Nicholas Samuda" userId="ff97a1d6-eb65-4410-8af8-4231ab1f7397" providerId="ADAL" clId="{332AE723-29AE-4073-AC01-7FF471C9C70A}" dt="2022-04-06T21:58:21.394" v="3" actId="165"/>
          <ac:grpSpMkLst>
            <pc:docMk/>
            <pc:sldMk cId="4200833349" sldId="274"/>
            <ac:grpSpMk id="24" creationId="{16F7CCF7-C50F-499A-A2AE-989C5D2B25EE}"/>
          </ac:grpSpMkLst>
        </pc:grpChg>
        <pc:picChg chg="mod topLvl">
          <ac:chgData name="Nicholas Samuda" userId="ff97a1d6-eb65-4410-8af8-4231ab1f7397" providerId="ADAL" clId="{332AE723-29AE-4073-AC01-7FF471C9C70A}" dt="2022-04-06T21:58:21.394" v="3" actId="165"/>
          <ac:picMkLst>
            <pc:docMk/>
            <pc:sldMk cId="4200833349" sldId="274"/>
            <ac:picMk id="6" creationId="{BA85C562-CAAC-49C4-BD45-83C0702259EA}"/>
          </ac:picMkLst>
        </pc:picChg>
        <pc:picChg chg="mod">
          <ac:chgData name="Nicholas Samuda" userId="ff97a1d6-eb65-4410-8af8-4231ab1f7397" providerId="ADAL" clId="{332AE723-29AE-4073-AC01-7FF471C9C70A}" dt="2022-04-06T21:58:29.965" v="5" actId="108"/>
          <ac:picMkLst>
            <pc:docMk/>
            <pc:sldMk cId="4200833349" sldId="274"/>
            <ac:picMk id="8" creationId="{7191C6CD-4D11-4918-B97C-26515EBC16CA}"/>
          </ac:picMkLst>
        </pc:picChg>
      </pc:sldChg>
      <pc:sldChg chg="addSp delSp modSp mod">
        <pc:chgData name="Nicholas Samuda" userId="ff97a1d6-eb65-4410-8af8-4231ab1f7397" providerId="ADAL" clId="{332AE723-29AE-4073-AC01-7FF471C9C70A}" dt="2022-04-06T22:51:36.360" v="116" actId="478"/>
        <pc:sldMkLst>
          <pc:docMk/>
          <pc:sldMk cId="3063063866" sldId="326"/>
        </pc:sldMkLst>
        <pc:spChg chg="add del mod">
          <ac:chgData name="Nicholas Samuda" userId="ff97a1d6-eb65-4410-8af8-4231ab1f7397" providerId="ADAL" clId="{332AE723-29AE-4073-AC01-7FF471C9C70A}" dt="2022-04-06T22:51:26.265" v="107" actId="478"/>
          <ac:spMkLst>
            <pc:docMk/>
            <pc:sldMk cId="3063063866" sldId="326"/>
            <ac:spMk id="10" creationId="{9061CF53-ACEC-4405-8718-95190A1A33CE}"/>
          </ac:spMkLst>
        </pc:spChg>
        <pc:spChg chg="add del mod">
          <ac:chgData name="Nicholas Samuda" userId="ff97a1d6-eb65-4410-8af8-4231ab1f7397" providerId="ADAL" clId="{332AE723-29AE-4073-AC01-7FF471C9C70A}" dt="2022-04-06T22:51:21.044" v="105" actId="478"/>
          <ac:spMkLst>
            <pc:docMk/>
            <pc:sldMk cId="3063063866" sldId="326"/>
            <ac:spMk id="12" creationId="{FCEE2780-52BB-4064-B3E9-4FB79F46CFE3}"/>
          </ac:spMkLst>
        </pc:spChg>
        <pc:spChg chg="add del mod">
          <ac:chgData name="Nicholas Samuda" userId="ff97a1d6-eb65-4410-8af8-4231ab1f7397" providerId="ADAL" clId="{332AE723-29AE-4073-AC01-7FF471C9C70A}" dt="2022-04-06T22:51:30.543" v="110" actId="478"/>
          <ac:spMkLst>
            <pc:docMk/>
            <pc:sldMk cId="3063063866" sldId="326"/>
            <ac:spMk id="13" creationId="{0D4D7052-9F58-4F2B-945E-19BA3C591DC0}"/>
          </ac:spMkLst>
        </pc:spChg>
        <pc:spChg chg="add del mod">
          <ac:chgData name="Nicholas Samuda" userId="ff97a1d6-eb65-4410-8af8-4231ab1f7397" providerId="ADAL" clId="{332AE723-29AE-4073-AC01-7FF471C9C70A}" dt="2022-04-06T22:51:29.748" v="109" actId="478"/>
          <ac:spMkLst>
            <pc:docMk/>
            <pc:sldMk cId="3063063866" sldId="326"/>
            <ac:spMk id="14" creationId="{381DC7AA-AC8E-492C-AA6E-82ED633E9B0A}"/>
          </ac:spMkLst>
        </pc:spChg>
        <pc:spChg chg="add del mod">
          <ac:chgData name="Nicholas Samuda" userId="ff97a1d6-eb65-4410-8af8-4231ab1f7397" providerId="ADAL" clId="{332AE723-29AE-4073-AC01-7FF471C9C70A}" dt="2022-04-06T22:51:36.360" v="116" actId="478"/>
          <ac:spMkLst>
            <pc:docMk/>
            <pc:sldMk cId="3063063866" sldId="326"/>
            <ac:spMk id="16" creationId="{3C78A50B-D5D5-4C79-A7D1-15E1D3833412}"/>
          </ac:spMkLst>
        </pc:spChg>
        <pc:spChg chg="add del mod">
          <ac:chgData name="Nicholas Samuda" userId="ff97a1d6-eb65-4410-8af8-4231ab1f7397" providerId="ADAL" clId="{332AE723-29AE-4073-AC01-7FF471C9C70A}" dt="2022-04-06T22:51:34.451" v="114" actId="478"/>
          <ac:spMkLst>
            <pc:docMk/>
            <pc:sldMk cId="3063063866" sldId="326"/>
            <ac:spMk id="17" creationId="{BE2EFE4B-F227-496F-B440-B4CA21B27C30}"/>
          </ac:spMkLst>
        </pc:spChg>
        <pc:spChg chg="mod">
          <ac:chgData name="Nicholas Samuda" userId="ff97a1d6-eb65-4410-8af8-4231ab1f7397" providerId="ADAL" clId="{332AE723-29AE-4073-AC01-7FF471C9C70A}" dt="2022-04-06T22:51:11.802" v="103" actId="207"/>
          <ac:spMkLst>
            <pc:docMk/>
            <pc:sldMk cId="3063063866" sldId="326"/>
            <ac:spMk id="18" creationId="{2E9CEDA2-0185-4E78-AA5B-0B1B6697331F}"/>
          </ac:spMkLst>
        </pc:spChg>
        <pc:spChg chg="mod">
          <ac:chgData name="Nicholas Samuda" userId="ff97a1d6-eb65-4410-8af8-4231ab1f7397" providerId="ADAL" clId="{332AE723-29AE-4073-AC01-7FF471C9C70A}" dt="2022-04-06T22:50:59.228" v="101" actId="207"/>
          <ac:spMkLst>
            <pc:docMk/>
            <pc:sldMk cId="3063063866" sldId="326"/>
            <ac:spMk id="19" creationId="{A07F3673-49FE-44DC-A65A-5D9C754BDF95}"/>
          </ac:spMkLst>
        </pc:spChg>
        <pc:spChg chg="mod">
          <ac:chgData name="Nicholas Samuda" userId="ff97a1d6-eb65-4410-8af8-4231ab1f7397" providerId="ADAL" clId="{332AE723-29AE-4073-AC01-7FF471C9C70A}" dt="2022-04-06T22:51:05.969" v="102" actId="207"/>
          <ac:spMkLst>
            <pc:docMk/>
            <pc:sldMk cId="3063063866" sldId="326"/>
            <ac:spMk id="20" creationId="{915DE215-2D91-49C0-94CD-C415A9DE6CA1}"/>
          </ac:spMkLst>
        </pc:spChg>
        <pc:spChg chg="mod">
          <ac:chgData name="Nicholas Samuda" userId="ff97a1d6-eb65-4410-8af8-4231ab1f7397" providerId="ADAL" clId="{332AE723-29AE-4073-AC01-7FF471C9C70A}" dt="2022-04-06T22:50:51.521" v="100" actId="207"/>
          <ac:spMkLst>
            <pc:docMk/>
            <pc:sldMk cId="3063063866" sldId="326"/>
            <ac:spMk id="21" creationId="{01554787-CD93-416B-8D9F-EB51F29F8C5E}"/>
          </ac:spMkLst>
        </pc:spChg>
        <pc:spChg chg="add del mod">
          <ac:chgData name="Nicholas Samuda" userId="ff97a1d6-eb65-4410-8af8-4231ab1f7397" providerId="ADAL" clId="{332AE723-29AE-4073-AC01-7FF471C9C70A}" dt="2022-04-06T22:51:31.706" v="111" actId="478"/>
          <ac:spMkLst>
            <pc:docMk/>
            <pc:sldMk cId="3063063866" sldId="326"/>
            <ac:spMk id="22" creationId="{AD1DFA84-CD7A-4F56-A260-FDD3DB87F2F1}"/>
          </ac:spMkLst>
        </pc:spChg>
        <pc:spChg chg="add del mod">
          <ac:chgData name="Nicholas Samuda" userId="ff97a1d6-eb65-4410-8af8-4231ab1f7397" providerId="ADAL" clId="{332AE723-29AE-4073-AC01-7FF471C9C70A}" dt="2022-04-06T22:51:33.763" v="113" actId="478"/>
          <ac:spMkLst>
            <pc:docMk/>
            <pc:sldMk cId="3063063866" sldId="326"/>
            <ac:spMk id="23" creationId="{55CF76B7-8DD9-4A6A-A367-F039EC8C7EC3}"/>
          </ac:spMkLst>
        </pc:spChg>
        <pc:picChg chg="add del mod">
          <ac:chgData name="Nicholas Samuda" userId="ff97a1d6-eb65-4410-8af8-4231ab1f7397" providerId="ADAL" clId="{332AE723-29AE-4073-AC01-7FF471C9C70A}" dt="2022-04-06T22:51:24.829" v="106" actId="478"/>
          <ac:picMkLst>
            <pc:docMk/>
            <pc:sldMk cId="3063063866" sldId="326"/>
            <ac:picMk id="11" creationId="{5DF1EF7E-3949-4FD8-94B3-AAA89D85C1E5}"/>
          </ac:picMkLst>
        </pc:picChg>
        <pc:picChg chg="add del mod">
          <ac:chgData name="Nicholas Samuda" userId="ff97a1d6-eb65-4410-8af8-4231ab1f7397" providerId="ADAL" clId="{332AE723-29AE-4073-AC01-7FF471C9C70A}" dt="2022-04-06T22:51:27.954" v="108" actId="478"/>
          <ac:picMkLst>
            <pc:docMk/>
            <pc:sldMk cId="3063063866" sldId="326"/>
            <ac:picMk id="24" creationId="{A7AAB754-5348-4D99-9124-3EBBEF7F4C35}"/>
          </ac:picMkLst>
        </pc:picChg>
        <pc:picChg chg="add del mod">
          <ac:chgData name="Nicholas Samuda" userId="ff97a1d6-eb65-4410-8af8-4231ab1f7397" providerId="ADAL" clId="{332AE723-29AE-4073-AC01-7FF471C9C70A}" dt="2022-04-06T22:51:32.346" v="112" actId="478"/>
          <ac:picMkLst>
            <pc:docMk/>
            <pc:sldMk cId="3063063866" sldId="326"/>
            <ac:picMk id="25" creationId="{9F0E1CAE-4833-4319-B03D-9ABB072AB63D}"/>
          </ac:picMkLst>
        </pc:picChg>
        <pc:picChg chg="add del mod">
          <ac:chgData name="Nicholas Samuda" userId="ff97a1d6-eb65-4410-8af8-4231ab1f7397" providerId="ADAL" clId="{332AE723-29AE-4073-AC01-7FF471C9C70A}" dt="2022-04-06T22:51:35.796" v="115" actId="478"/>
          <ac:picMkLst>
            <pc:docMk/>
            <pc:sldMk cId="3063063866" sldId="326"/>
            <ac:picMk id="26" creationId="{5537499F-4E91-4142-A822-2AD8D11219B6}"/>
          </ac:picMkLst>
        </pc:picChg>
      </pc:sldChg>
      <pc:sldChg chg="modSp mod">
        <pc:chgData name="Nicholas Samuda" userId="ff97a1d6-eb65-4410-8af8-4231ab1f7397" providerId="ADAL" clId="{332AE723-29AE-4073-AC01-7FF471C9C70A}" dt="2022-04-06T22:43:27.122" v="92" actId="14100"/>
        <pc:sldMkLst>
          <pc:docMk/>
          <pc:sldMk cId="2492401559" sldId="339"/>
        </pc:sldMkLst>
        <pc:picChg chg="mod">
          <ac:chgData name="Nicholas Samuda" userId="ff97a1d6-eb65-4410-8af8-4231ab1f7397" providerId="ADAL" clId="{332AE723-29AE-4073-AC01-7FF471C9C70A}" dt="2022-04-06T22:43:27.122" v="92" actId="14100"/>
          <ac:picMkLst>
            <pc:docMk/>
            <pc:sldMk cId="2492401559" sldId="339"/>
            <ac:picMk id="50" creationId="{391A35B0-150B-4BCD-A4AD-9A0AA144F454}"/>
          </ac:picMkLst>
        </pc:picChg>
      </pc:sldChg>
      <pc:sldChg chg="addSp delSp modSp mod">
        <pc:chgData name="Nicholas Samuda" userId="ff97a1d6-eb65-4410-8af8-4231ab1f7397" providerId="ADAL" clId="{332AE723-29AE-4073-AC01-7FF471C9C70A}" dt="2022-04-06T22:50:27.579" v="96"/>
        <pc:sldMkLst>
          <pc:docMk/>
          <pc:sldMk cId="677983265" sldId="340"/>
        </pc:sldMkLst>
        <pc:spChg chg="add del mod">
          <ac:chgData name="Nicholas Samuda" userId="ff97a1d6-eb65-4410-8af8-4231ab1f7397" providerId="ADAL" clId="{332AE723-29AE-4073-AC01-7FF471C9C70A}" dt="2022-04-06T22:50:27.579" v="96"/>
          <ac:spMkLst>
            <pc:docMk/>
            <pc:sldMk cId="677983265" sldId="340"/>
            <ac:spMk id="19" creationId="{7A01DBFA-5AF4-4914-B635-5D24C58EE92E}"/>
          </ac:spMkLst>
        </pc:spChg>
        <pc:spChg chg="add del mod">
          <ac:chgData name="Nicholas Samuda" userId="ff97a1d6-eb65-4410-8af8-4231ab1f7397" providerId="ADAL" clId="{332AE723-29AE-4073-AC01-7FF471C9C70A}" dt="2022-04-06T22:50:27.579" v="96"/>
          <ac:spMkLst>
            <pc:docMk/>
            <pc:sldMk cId="677983265" sldId="340"/>
            <ac:spMk id="21" creationId="{3DFC61FE-D494-46A5-8393-F82C26C7620F}"/>
          </ac:spMkLst>
        </pc:spChg>
        <pc:spChg chg="add del mod">
          <ac:chgData name="Nicholas Samuda" userId="ff97a1d6-eb65-4410-8af8-4231ab1f7397" providerId="ADAL" clId="{332AE723-29AE-4073-AC01-7FF471C9C70A}" dt="2022-04-06T22:50:27.579" v="96"/>
          <ac:spMkLst>
            <pc:docMk/>
            <pc:sldMk cId="677983265" sldId="340"/>
            <ac:spMk id="22" creationId="{8D6935EA-A904-4ADB-AC22-CD5B83841AB8}"/>
          </ac:spMkLst>
        </pc:spChg>
        <pc:spChg chg="add del mod">
          <ac:chgData name="Nicholas Samuda" userId="ff97a1d6-eb65-4410-8af8-4231ab1f7397" providerId="ADAL" clId="{332AE723-29AE-4073-AC01-7FF471C9C70A}" dt="2022-04-06T22:50:27.579" v="96"/>
          <ac:spMkLst>
            <pc:docMk/>
            <pc:sldMk cId="677983265" sldId="340"/>
            <ac:spMk id="23" creationId="{93053F4C-223A-460D-BC4E-2F43CCE958A1}"/>
          </ac:spMkLst>
        </pc:spChg>
        <pc:spChg chg="add del mod">
          <ac:chgData name="Nicholas Samuda" userId="ff97a1d6-eb65-4410-8af8-4231ab1f7397" providerId="ADAL" clId="{332AE723-29AE-4073-AC01-7FF471C9C70A}" dt="2022-04-06T22:50:27.579" v="96"/>
          <ac:spMkLst>
            <pc:docMk/>
            <pc:sldMk cId="677983265" sldId="340"/>
            <ac:spMk id="24" creationId="{BE02D724-6C9C-4883-99F8-7A48B1F9F477}"/>
          </ac:spMkLst>
        </pc:spChg>
        <pc:spChg chg="add del mod">
          <ac:chgData name="Nicholas Samuda" userId="ff97a1d6-eb65-4410-8af8-4231ab1f7397" providerId="ADAL" clId="{332AE723-29AE-4073-AC01-7FF471C9C70A}" dt="2022-04-06T22:50:27.579" v="96"/>
          <ac:spMkLst>
            <pc:docMk/>
            <pc:sldMk cId="677983265" sldId="340"/>
            <ac:spMk id="25" creationId="{E77EE36A-2AD2-4B33-8287-81D61E15A6F7}"/>
          </ac:spMkLst>
        </pc:spChg>
        <pc:spChg chg="add del mod">
          <ac:chgData name="Nicholas Samuda" userId="ff97a1d6-eb65-4410-8af8-4231ab1f7397" providerId="ADAL" clId="{332AE723-29AE-4073-AC01-7FF471C9C70A}" dt="2022-04-06T22:50:27.579" v="96"/>
          <ac:spMkLst>
            <pc:docMk/>
            <pc:sldMk cId="677983265" sldId="340"/>
            <ac:spMk id="27" creationId="{61D929C9-8CE0-4EA8-AF6B-0A5AD6062A59}"/>
          </ac:spMkLst>
        </pc:spChg>
        <pc:spChg chg="add del mod">
          <ac:chgData name="Nicholas Samuda" userId="ff97a1d6-eb65-4410-8af8-4231ab1f7397" providerId="ADAL" clId="{332AE723-29AE-4073-AC01-7FF471C9C70A}" dt="2022-04-06T22:50:27.579" v="96"/>
          <ac:spMkLst>
            <pc:docMk/>
            <pc:sldMk cId="677983265" sldId="340"/>
            <ac:spMk id="30" creationId="{E4EA7BD0-841C-4F42-B1D7-B6FFFD9E228F}"/>
          </ac:spMkLst>
        </pc:spChg>
        <pc:picChg chg="add del mod">
          <ac:chgData name="Nicholas Samuda" userId="ff97a1d6-eb65-4410-8af8-4231ab1f7397" providerId="ADAL" clId="{332AE723-29AE-4073-AC01-7FF471C9C70A}" dt="2022-04-06T22:50:27.579" v="96"/>
          <ac:picMkLst>
            <pc:docMk/>
            <pc:sldMk cId="677983265" sldId="340"/>
            <ac:picMk id="20" creationId="{752654F4-8018-4EEA-B924-1C08A19E825A}"/>
          </ac:picMkLst>
        </pc:picChg>
        <pc:picChg chg="add del mod">
          <ac:chgData name="Nicholas Samuda" userId="ff97a1d6-eb65-4410-8af8-4231ab1f7397" providerId="ADAL" clId="{332AE723-29AE-4073-AC01-7FF471C9C70A}" dt="2022-04-06T22:50:27.579" v="96"/>
          <ac:picMkLst>
            <pc:docMk/>
            <pc:sldMk cId="677983265" sldId="340"/>
            <ac:picMk id="31" creationId="{35CD1924-AEFC-4BE3-A155-59CE33651D09}"/>
          </ac:picMkLst>
        </pc:picChg>
        <pc:picChg chg="add del mod">
          <ac:chgData name="Nicholas Samuda" userId="ff97a1d6-eb65-4410-8af8-4231ab1f7397" providerId="ADAL" clId="{332AE723-29AE-4073-AC01-7FF471C9C70A}" dt="2022-04-06T22:50:27.579" v="96"/>
          <ac:picMkLst>
            <pc:docMk/>
            <pc:sldMk cId="677983265" sldId="340"/>
            <ac:picMk id="32" creationId="{283F76FF-15D2-481A-90EF-287D89F03535}"/>
          </ac:picMkLst>
        </pc:picChg>
        <pc:picChg chg="add del mod">
          <ac:chgData name="Nicholas Samuda" userId="ff97a1d6-eb65-4410-8af8-4231ab1f7397" providerId="ADAL" clId="{332AE723-29AE-4073-AC01-7FF471C9C70A}" dt="2022-04-06T22:50:27.579" v="96"/>
          <ac:picMkLst>
            <pc:docMk/>
            <pc:sldMk cId="677983265" sldId="340"/>
            <ac:picMk id="33" creationId="{9098362C-3CF2-4A0B-9B52-8805634D4488}"/>
          </ac:picMkLst>
        </pc:picChg>
      </pc:sldChg>
      <pc:sldChg chg="addSp delSp modSp mod">
        <pc:chgData name="Nicholas Samuda" userId="ff97a1d6-eb65-4410-8af8-4231ab1f7397" providerId="ADAL" clId="{332AE723-29AE-4073-AC01-7FF471C9C70A}" dt="2022-04-06T22:42:59.588" v="90" actId="20577"/>
        <pc:sldMkLst>
          <pc:docMk/>
          <pc:sldMk cId="1507874831" sldId="350"/>
        </pc:sldMkLst>
        <pc:spChg chg="mod">
          <ac:chgData name="Nicholas Samuda" userId="ff97a1d6-eb65-4410-8af8-4231ab1f7397" providerId="ADAL" clId="{332AE723-29AE-4073-AC01-7FF471C9C70A}" dt="2022-04-06T22:21:57.852" v="63" actId="692"/>
          <ac:spMkLst>
            <pc:docMk/>
            <pc:sldMk cId="1507874831" sldId="350"/>
            <ac:spMk id="12" creationId="{E39B3DA2-2162-4EA5-A3C4-44393348BD17}"/>
          </ac:spMkLst>
        </pc:spChg>
        <pc:spChg chg="mod">
          <ac:chgData name="Nicholas Samuda" userId="ff97a1d6-eb65-4410-8af8-4231ab1f7397" providerId="ADAL" clId="{332AE723-29AE-4073-AC01-7FF471C9C70A}" dt="2022-04-06T22:06:28.464" v="35" actId="692"/>
          <ac:spMkLst>
            <pc:docMk/>
            <pc:sldMk cId="1507874831" sldId="350"/>
            <ac:spMk id="17" creationId="{D316AD4D-9F0D-452E-A29E-1BFB59A1B453}"/>
          </ac:spMkLst>
        </pc:spChg>
        <pc:spChg chg="mod">
          <ac:chgData name="Nicholas Samuda" userId="ff97a1d6-eb65-4410-8af8-4231ab1f7397" providerId="ADAL" clId="{332AE723-29AE-4073-AC01-7FF471C9C70A}" dt="2022-04-06T22:22:48.313" v="72" actId="692"/>
          <ac:spMkLst>
            <pc:docMk/>
            <pc:sldMk cId="1507874831" sldId="350"/>
            <ac:spMk id="18" creationId="{1B2A4B9E-9123-46A3-B48B-95453B4AAF58}"/>
          </ac:spMkLst>
        </pc:spChg>
        <pc:spChg chg="mod">
          <ac:chgData name="Nicholas Samuda" userId="ff97a1d6-eb65-4410-8af8-4231ab1f7397" providerId="ADAL" clId="{332AE723-29AE-4073-AC01-7FF471C9C70A}" dt="2022-04-06T22:06:28.464" v="35" actId="692"/>
          <ac:spMkLst>
            <pc:docMk/>
            <pc:sldMk cId="1507874831" sldId="350"/>
            <ac:spMk id="19" creationId="{8FBC2D1A-A713-4823-8419-003950B5F37F}"/>
          </ac:spMkLst>
        </pc:spChg>
        <pc:spChg chg="mod">
          <ac:chgData name="Nicholas Samuda" userId="ff97a1d6-eb65-4410-8af8-4231ab1f7397" providerId="ADAL" clId="{332AE723-29AE-4073-AC01-7FF471C9C70A}" dt="2022-04-06T22:21:19.344" v="49" actId="692"/>
          <ac:spMkLst>
            <pc:docMk/>
            <pc:sldMk cId="1507874831" sldId="350"/>
            <ac:spMk id="20" creationId="{6BF7FE4D-0D4B-455A-9F61-09E6C9031399}"/>
          </ac:spMkLst>
        </pc:spChg>
        <pc:spChg chg="mod">
          <ac:chgData name="Nicholas Samuda" userId="ff97a1d6-eb65-4410-8af8-4231ab1f7397" providerId="ADAL" clId="{332AE723-29AE-4073-AC01-7FF471C9C70A}" dt="2022-04-06T22:42:59.588" v="90" actId="20577"/>
          <ac:spMkLst>
            <pc:docMk/>
            <pc:sldMk cId="1507874831" sldId="350"/>
            <ac:spMk id="21" creationId="{6868DBF9-8B25-43A7-BA18-ADB0CB8473D3}"/>
          </ac:spMkLst>
        </pc:spChg>
        <pc:spChg chg="mod">
          <ac:chgData name="Nicholas Samuda" userId="ff97a1d6-eb65-4410-8af8-4231ab1f7397" providerId="ADAL" clId="{332AE723-29AE-4073-AC01-7FF471C9C70A}" dt="2022-04-06T22:21:05.320" v="44" actId="692"/>
          <ac:spMkLst>
            <pc:docMk/>
            <pc:sldMk cId="1507874831" sldId="350"/>
            <ac:spMk id="22" creationId="{9E25B299-C3AB-4731-BCA5-140F7DA6ADD2}"/>
          </ac:spMkLst>
        </pc:spChg>
        <pc:spChg chg="mod">
          <ac:chgData name="Nicholas Samuda" userId="ff97a1d6-eb65-4410-8af8-4231ab1f7397" providerId="ADAL" clId="{332AE723-29AE-4073-AC01-7FF471C9C70A}" dt="2022-04-06T22:06:28.464" v="35" actId="692"/>
          <ac:spMkLst>
            <pc:docMk/>
            <pc:sldMk cId="1507874831" sldId="350"/>
            <ac:spMk id="23" creationId="{1BAB05BC-D355-4FE6-8358-2397067854E4}"/>
          </ac:spMkLst>
        </pc:spChg>
        <pc:graphicFrameChg chg="add del mod">
          <ac:chgData name="Nicholas Samuda" userId="ff97a1d6-eb65-4410-8af8-4231ab1f7397" providerId="ADAL" clId="{332AE723-29AE-4073-AC01-7FF471C9C70A}" dt="2022-04-06T22:04:13.295" v="15" actId="478"/>
          <ac:graphicFrameMkLst>
            <pc:docMk/>
            <pc:sldMk cId="1507874831" sldId="350"/>
            <ac:graphicFrameMk id="24" creationId="{04375D54-CFB8-4921-B9CA-23176E892319}"/>
          </ac:graphicFrameMkLst>
        </pc:graphicFrameChg>
        <pc:graphicFrameChg chg="add del mod ord">
          <ac:chgData name="Nicholas Samuda" userId="ff97a1d6-eb65-4410-8af8-4231ab1f7397" providerId="ADAL" clId="{332AE723-29AE-4073-AC01-7FF471C9C70A}" dt="2022-04-06T22:06:10.446" v="31" actId="478"/>
          <ac:graphicFrameMkLst>
            <pc:docMk/>
            <pc:sldMk cId="1507874831" sldId="350"/>
            <ac:graphicFrameMk id="25" creationId="{4F29509B-E968-4714-B613-FB722FAFA8B2}"/>
          </ac:graphicFrameMkLst>
        </pc:graphicFrameChg>
        <pc:picChg chg="mod">
          <ac:chgData name="Nicholas Samuda" userId="ff97a1d6-eb65-4410-8af8-4231ab1f7397" providerId="ADAL" clId="{332AE723-29AE-4073-AC01-7FF471C9C70A}" dt="2022-04-06T22:04:38.367" v="18" actId="2085"/>
          <ac:picMkLst>
            <pc:docMk/>
            <pc:sldMk cId="1507874831" sldId="350"/>
            <ac:picMk id="6" creationId="{334F9FBE-BF83-45D7-B423-F4BB936CCD51}"/>
          </ac:picMkLst>
        </pc:picChg>
        <pc:picChg chg="mod">
          <ac:chgData name="Nicholas Samuda" userId="ff97a1d6-eb65-4410-8af8-4231ab1f7397" providerId="ADAL" clId="{332AE723-29AE-4073-AC01-7FF471C9C70A}" dt="2022-04-06T22:22:27.498" v="67" actId="1076"/>
          <ac:picMkLst>
            <pc:docMk/>
            <pc:sldMk cId="1507874831" sldId="350"/>
            <ac:picMk id="9" creationId="{9A3F60B3-6584-458F-A253-5C6063D289DC}"/>
          </ac:picMkLst>
        </pc:picChg>
        <pc:picChg chg="mod">
          <ac:chgData name="Nicholas Samuda" userId="ff97a1d6-eb65-4410-8af8-4231ab1f7397" providerId="ADAL" clId="{332AE723-29AE-4073-AC01-7FF471C9C70A}" dt="2022-04-06T22:04:40.341" v="19" actId="2085"/>
          <ac:picMkLst>
            <pc:docMk/>
            <pc:sldMk cId="1507874831" sldId="350"/>
            <ac:picMk id="11" creationId="{215E83D7-8F15-4F2B-97B6-86A9D8B4105C}"/>
          </ac:picMkLst>
        </pc:picChg>
        <pc:picChg chg="mod">
          <ac:chgData name="Nicholas Samuda" userId="ff97a1d6-eb65-4410-8af8-4231ab1f7397" providerId="ADAL" clId="{332AE723-29AE-4073-AC01-7FF471C9C70A}" dt="2022-04-06T22:04:32.924" v="16" actId="2085"/>
          <ac:picMkLst>
            <pc:docMk/>
            <pc:sldMk cId="1507874831" sldId="350"/>
            <ac:picMk id="16" creationId="{6B42654F-5DCF-48DC-B01D-3B944560AD4A}"/>
          </ac:picMkLst>
        </pc:picChg>
      </pc:sldChg>
      <pc:sldChg chg="modSp">
        <pc:chgData name="Nicholas Samuda" userId="ff97a1d6-eb65-4410-8af8-4231ab1f7397" providerId="ADAL" clId="{332AE723-29AE-4073-AC01-7FF471C9C70A}" dt="2022-04-06T22:00:13.043" v="9" actId="692"/>
        <pc:sldMkLst>
          <pc:docMk/>
          <pc:sldMk cId="365576989" sldId="356"/>
        </pc:sldMkLst>
        <pc:graphicFrameChg chg="mod">
          <ac:chgData name="Nicholas Samuda" userId="ff97a1d6-eb65-4410-8af8-4231ab1f7397" providerId="ADAL" clId="{332AE723-29AE-4073-AC01-7FF471C9C70A}" dt="2022-04-06T22:00:13.043" v="9" actId="692"/>
          <ac:graphicFrameMkLst>
            <pc:docMk/>
            <pc:sldMk cId="365576989" sldId="356"/>
            <ac:graphicFrameMk id="7" creationId="{61F56BBC-8A1B-4443-A141-78EC8073AD90}"/>
          </ac:graphicFrameMkLst>
        </pc:graphicFrameChg>
      </pc:sldChg>
      <pc:sldChg chg="delSp modSp mod">
        <pc:chgData name="Nicholas Samuda" userId="ff97a1d6-eb65-4410-8af8-4231ab1f7397" providerId="ADAL" clId="{332AE723-29AE-4073-AC01-7FF471C9C70A}" dt="2022-04-06T22:32:49.853" v="79" actId="1076"/>
        <pc:sldMkLst>
          <pc:docMk/>
          <pc:sldMk cId="3735359350" sldId="357"/>
        </pc:sldMkLst>
        <pc:spChg chg="del">
          <ac:chgData name="Nicholas Samuda" userId="ff97a1d6-eb65-4410-8af8-4231ab1f7397" providerId="ADAL" clId="{332AE723-29AE-4073-AC01-7FF471C9C70A}" dt="2022-04-06T22:32:21.210" v="75" actId="478"/>
          <ac:spMkLst>
            <pc:docMk/>
            <pc:sldMk cId="3735359350" sldId="357"/>
            <ac:spMk id="34" creationId="{D5F39E4F-FD41-43EC-BB93-DCE52D21307A}"/>
          </ac:spMkLst>
        </pc:spChg>
        <pc:picChg chg="mod">
          <ac:chgData name="Nicholas Samuda" userId="ff97a1d6-eb65-4410-8af8-4231ab1f7397" providerId="ADAL" clId="{332AE723-29AE-4073-AC01-7FF471C9C70A}" dt="2022-04-06T22:32:49.853" v="79" actId="1076"/>
          <ac:picMkLst>
            <pc:docMk/>
            <pc:sldMk cId="3735359350" sldId="357"/>
            <ac:picMk id="28" creationId="{8228929C-6E86-44AB-9890-880F2451A2BC}"/>
          </ac:picMkLst>
        </pc:picChg>
        <pc:picChg chg="del">
          <ac:chgData name="Nicholas Samuda" userId="ff97a1d6-eb65-4410-8af8-4231ab1f7397" providerId="ADAL" clId="{332AE723-29AE-4073-AC01-7FF471C9C70A}" dt="2022-04-06T22:32:15.814" v="73" actId="478"/>
          <ac:picMkLst>
            <pc:docMk/>
            <pc:sldMk cId="3735359350" sldId="357"/>
            <ac:picMk id="30" creationId="{F275F9DF-0271-4005-B12B-87713418729E}"/>
          </ac:picMkLst>
        </pc:picChg>
        <pc:picChg chg="del">
          <ac:chgData name="Nicholas Samuda" userId="ff97a1d6-eb65-4410-8af8-4231ab1f7397" providerId="ADAL" clId="{332AE723-29AE-4073-AC01-7FF471C9C70A}" dt="2022-04-06T22:32:23.297" v="76" actId="478"/>
          <ac:picMkLst>
            <pc:docMk/>
            <pc:sldMk cId="3735359350" sldId="357"/>
            <ac:picMk id="40" creationId="{3EFF2BD6-8C53-470C-9632-88B936D4263E}"/>
          </ac:picMkLst>
        </pc:picChg>
        <pc:cxnChg chg="del mod">
          <ac:chgData name="Nicholas Samuda" userId="ff97a1d6-eb65-4410-8af8-4231ab1f7397" providerId="ADAL" clId="{332AE723-29AE-4073-AC01-7FF471C9C70A}" dt="2022-04-06T22:32:18.881" v="74" actId="478"/>
          <ac:cxnSpMkLst>
            <pc:docMk/>
            <pc:sldMk cId="3735359350" sldId="357"/>
            <ac:cxnSpMk id="32" creationId="{6D123532-1721-4BFC-97EF-5DBB93ACAFF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69762-7DD4-482A-8E94-C052B3E51E9B}" type="doc">
      <dgm:prSet loTypeId="urn:microsoft.com/office/officeart/2005/8/layout/process1" loCatId="process" qsTypeId="urn:microsoft.com/office/officeart/2005/8/quickstyle/simple1" qsCatId="simple" csTypeId="urn:microsoft.com/office/officeart/2005/8/colors/colorful5" csCatId="colorful" phldr="1"/>
      <dgm:spPr/>
    </dgm:pt>
    <dgm:pt modelId="{453D4339-67A5-46A4-846A-E4DE5D4DE4FC}">
      <dgm:prSet phldrT="[Text]"/>
      <dgm:spPr>
        <a:solidFill>
          <a:srgbClr val="236192"/>
        </a:solidFill>
        <a:ln w="28575">
          <a:solidFill>
            <a:schemeClr val="tx1"/>
          </a:solidFill>
        </a:ln>
      </dgm:spPr>
      <dgm:t>
        <a:bodyPr rtlCol="0" anchor="ctr"/>
        <a:lstStyle/>
        <a:p>
          <a:pPr algn="ctr"/>
          <a:r>
            <a:rPr lang="en-US"/>
            <a:t>AFRL wants to investigate alternatives for fin deflection</a:t>
          </a:r>
        </a:p>
      </dgm:t>
    </dgm:pt>
    <dgm:pt modelId="{5CC25118-18F3-41E1-AC7F-E042239F22DF}" type="parTrans" cxnId="{DC239141-2590-4F30-9E38-F057877B577C}">
      <dgm:prSet/>
      <dgm:spPr/>
      <dgm:t>
        <a:bodyPr/>
        <a:lstStyle/>
        <a:p>
          <a:endParaRPr lang="en-US">
            <a:solidFill>
              <a:schemeClr val="tx1"/>
            </a:solidFill>
          </a:endParaRPr>
        </a:p>
      </dgm:t>
    </dgm:pt>
    <dgm:pt modelId="{ECB42A00-60AA-41BD-9C7E-F254C163194A}" type="sibTrans" cxnId="{DC239141-2590-4F30-9E38-F057877B577C}">
      <dgm:prSet/>
      <dgm:spPr>
        <a:ln w="28575">
          <a:solidFill>
            <a:schemeClr val="tx1"/>
          </a:solidFill>
        </a:ln>
      </dgm:spPr>
      <dgm:t>
        <a:bodyPr/>
        <a:lstStyle/>
        <a:p>
          <a:endParaRPr lang="en-US">
            <a:solidFill>
              <a:schemeClr val="tx1"/>
            </a:solidFill>
          </a:endParaRPr>
        </a:p>
      </dgm:t>
    </dgm:pt>
    <dgm:pt modelId="{07290D59-CDD7-4BEA-99C9-2EC7803F88CC}">
      <dgm:prSet phldrT="[Text]"/>
      <dgm:spPr>
        <a:ln w="28575">
          <a:solidFill>
            <a:schemeClr val="tx1"/>
          </a:solidFill>
        </a:ln>
      </dgm:spPr>
      <dgm:t>
        <a:bodyPr/>
        <a:lstStyle/>
        <a:p>
          <a:r>
            <a:rPr lang="en-US">
              <a:solidFill>
                <a:schemeClr val="bg1"/>
              </a:solidFill>
            </a:rPr>
            <a:t>Studies show nose deflection as a viable method of control</a:t>
          </a:r>
        </a:p>
      </dgm:t>
    </dgm:pt>
    <dgm:pt modelId="{4AF91843-753B-4DC9-A080-842304D362F0}" type="parTrans" cxnId="{AD2BEBA9-C4C3-40E6-9331-4BD6FB0C7E6A}">
      <dgm:prSet/>
      <dgm:spPr/>
      <dgm:t>
        <a:bodyPr/>
        <a:lstStyle/>
        <a:p>
          <a:endParaRPr lang="en-US">
            <a:solidFill>
              <a:schemeClr val="tx1"/>
            </a:solidFill>
          </a:endParaRPr>
        </a:p>
      </dgm:t>
    </dgm:pt>
    <dgm:pt modelId="{D1D5E434-ACB2-463C-8506-C18A324B6329}" type="sibTrans" cxnId="{AD2BEBA9-C4C3-40E6-9331-4BD6FB0C7E6A}">
      <dgm:prSet/>
      <dgm:spPr>
        <a:solidFill>
          <a:srgbClr val="3FAB79"/>
        </a:solidFill>
        <a:ln w="28575">
          <a:solidFill>
            <a:schemeClr val="tx1"/>
          </a:solidFill>
        </a:ln>
      </dgm:spPr>
      <dgm:t>
        <a:bodyPr/>
        <a:lstStyle/>
        <a:p>
          <a:endParaRPr lang="en-US">
            <a:solidFill>
              <a:schemeClr val="tx1"/>
            </a:solidFill>
          </a:endParaRPr>
        </a:p>
      </dgm:t>
    </dgm:pt>
    <dgm:pt modelId="{06934F9B-3176-42E4-B21E-6A8BDC66AD11}">
      <dgm:prSet phldrT="[Text]"/>
      <dgm:spPr>
        <a:solidFill>
          <a:srgbClr val="5F5342"/>
        </a:solidFill>
        <a:ln w="28575"/>
      </dgm:spPr>
      <dgm:t>
        <a:bodyPr/>
        <a:lstStyle/>
        <a:p>
          <a:r>
            <a:rPr lang="en-US"/>
            <a:t>FCAAP is brought on to further study the effects of a deflecting nose</a:t>
          </a:r>
        </a:p>
      </dgm:t>
    </dgm:pt>
    <dgm:pt modelId="{1F3F1CD4-B0FB-4B1E-B913-D28F9B1642CB}" type="parTrans" cxnId="{82A8DFF2-9DCA-4F03-81B0-30A167D8E1C8}">
      <dgm:prSet/>
      <dgm:spPr/>
      <dgm:t>
        <a:bodyPr/>
        <a:lstStyle/>
        <a:p>
          <a:endParaRPr lang="en-US">
            <a:solidFill>
              <a:schemeClr val="tx1"/>
            </a:solidFill>
          </a:endParaRPr>
        </a:p>
      </dgm:t>
    </dgm:pt>
    <dgm:pt modelId="{E72B4961-E58B-4B9D-9D4A-BF21413B33C3}" type="sibTrans" cxnId="{82A8DFF2-9DCA-4F03-81B0-30A167D8E1C8}">
      <dgm:prSet/>
      <dgm:spPr>
        <a:solidFill>
          <a:srgbClr val="5F5342"/>
        </a:solidFill>
        <a:ln w="28575">
          <a:solidFill>
            <a:schemeClr val="tx1"/>
          </a:solidFill>
        </a:ln>
      </dgm:spPr>
      <dgm:t>
        <a:bodyPr/>
        <a:lstStyle/>
        <a:p>
          <a:endParaRPr lang="en-US">
            <a:solidFill>
              <a:schemeClr val="tx1"/>
            </a:solidFill>
          </a:endParaRPr>
        </a:p>
      </dgm:t>
    </dgm:pt>
    <dgm:pt modelId="{4382BF5E-F0EB-4CAC-9372-25D487056F5D}">
      <dgm:prSet/>
      <dgm:spPr>
        <a:ln w="28575">
          <a:solidFill>
            <a:schemeClr val="tx1"/>
          </a:solidFill>
        </a:ln>
      </dgm:spPr>
      <dgm:t>
        <a:bodyPr/>
        <a:lstStyle/>
        <a:p>
          <a:r>
            <a:rPr lang="en-US"/>
            <a:t>Articulating Nose Cone project begins</a:t>
          </a:r>
        </a:p>
      </dgm:t>
    </dgm:pt>
    <dgm:pt modelId="{5667A6D2-F83F-4CDC-9B1A-E36DF991B09B}" type="parTrans" cxnId="{7E5F05EC-F054-4008-B640-4F1F19700281}">
      <dgm:prSet/>
      <dgm:spPr/>
      <dgm:t>
        <a:bodyPr/>
        <a:lstStyle/>
        <a:p>
          <a:endParaRPr lang="en-US">
            <a:solidFill>
              <a:schemeClr val="tx1"/>
            </a:solidFill>
          </a:endParaRPr>
        </a:p>
      </dgm:t>
    </dgm:pt>
    <dgm:pt modelId="{501B4966-1A79-4C93-B024-94CEDE668352}" type="sibTrans" cxnId="{7E5F05EC-F054-4008-B640-4F1F19700281}">
      <dgm:prSet/>
      <dgm:spPr/>
      <dgm:t>
        <a:bodyPr/>
        <a:lstStyle/>
        <a:p>
          <a:endParaRPr lang="en-US">
            <a:solidFill>
              <a:schemeClr val="tx1"/>
            </a:solidFill>
          </a:endParaRPr>
        </a:p>
      </dgm:t>
    </dgm:pt>
    <dgm:pt modelId="{E1F338CA-92A6-48CE-849C-69148A7E4150}" type="pres">
      <dgm:prSet presAssocID="{3E969762-7DD4-482A-8E94-C052B3E51E9B}" presName="Name0" presStyleCnt="0">
        <dgm:presLayoutVars>
          <dgm:dir/>
          <dgm:resizeHandles val="exact"/>
        </dgm:presLayoutVars>
      </dgm:prSet>
      <dgm:spPr/>
    </dgm:pt>
    <dgm:pt modelId="{155B357B-E8FB-4388-999C-982202E54B82}" type="pres">
      <dgm:prSet presAssocID="{453D4339-67A5-46A4-846A-E4DE5D4DE4FC}" presName="node" presStyleLbl="node1" presStyleIdx="0" presStyleCnt="4" custScaleX="206460" custScaleY="278761">
        <dgm:presLayoutVars>
          <dgm:bulletEnabled val="1"/>
        </dgm:presLayoutVars>
      </dgm:prSet>
      <dgm:spPr>
        <a:xfrm>
          <a:off x="630" y="1352143"/>
          <a:ext cx="2197417" cy="1780163"/>
        </a:xfrm>
        <a:prstGeom prst="roundRect">
          <a:avLst>
            <a:gd name="adj" fmla="val 10000"/>
          </a:avLst>
        </a:prstGeom>
      </dgm:spPr>
    </dgm:pt>
    <dgm:pt modelId="{42682EAC-1E61-41CC-9C4B-428188BF2C53}" type="pres">
      <dgm:prSet presAssocID="{ECB42A00-60AA-41BD-9C7E-F254C163194A}" presName="sibTrans" presStyleLbl="sibTrans2D1" presStyleIdx="0" presStyleCnt="3"/>
      <dgm:spPr/>
    </dgm:pt>
    <dgm:pt modelId="{59A68803-5673-4B07-B579-11532719B511}" type="pres">
      <dgm:prSet presAssocID="{ECB42A00-60AA-41BD-9C7E-F254C163194A}" presName="connectorText" presStyleLbl="sibTrans2D1" presStyleIdx="0" presStyleCnt="3"/>
      <dgm:spPr/>
    </dgm:pt>
    <dgm:pt modelId="{37A8EF1A-8526-473C-AE3B-AC0C9A6A79C6}" type="pres">
      <dgm:prSet presAssocID="{07290D59-CDD7-4BEA-99C9-2EC7803F88CC}" presName="node" presStyleLbl="node1" presStyleIdx="1" presStyleCnt="4" custScaleX="206460" custScaleY="286815">
        <dgm:presLayoutVars>
          <dgm:bulletEnabled val="1"/>
        </dgm:presLayoutVars>
      </dgm:prSet>
      <dgm:spPr/>
    </dgm:pt>
    <dgm:pt modelId="{36D41FFC-E256-40AE-B37A-FB3C9A85A6EE}" type="pres">
      <dgm:prSet presAssocID="{D1D5E434-ACB2-463C-8506-C18A324B6329}" presName="sibTrans" presStyleLbl="sibTrans2D1" presStyleIdx="1" presStyleCnt="3"/>
      <dgm:spPr/>
    </dgm:pt>
    <dgm:pt modelId="{5E954F01-2258-4F8D-B264-AEDA87377E45}" type="pres">
      <dgm:prSet presAssocID="{D1D5E434-ACB2-463C-8506-C18A324B6329}" presName="connectorText" presStyleLbl="sibTrans2D1" presStyleIdx="1" presStyleCnt="3"/>
      <dgm:spPr/>
    </dgm:pt>
    <dgm:pt modelId="{2F261A90-9ADB-48C1-B96E-8C33BF818F1D}" type="pres">
      <dgm:prSet presAssocID="{06934F9B-3176-42E4-B21E-6A8BDC66AD11}" presName="node" presStyleLbl="node1" presStyleIdx="2" presStyleCnt="4" custScaleX="206460" custScaleY="286815">
        <dgm:presLayoutVars>
          <dgm:bulletEnabled val="1"/>
        </dgm:presLayoutVars>
      </dgm:prSet>
      <dgm:spPr/>
    </dgm:pt>
    <dgm:pt modelId="{69AC6B22-18A1-440F-8DCF-20829E2D2CC7}" type="pres">
      <dgm:prSet presAssocID="{E72B4961-E58B-4B9D-9D4A-BF21413B33C3}" presName="sibTrans" presStyleLbl="sibTrans2D1" presStyleIdx="2" presStyleCnt="3"/>
      <dgm:spPr/>
    </dgm:pt>
    <dgm:pt modelId="{E067A78D-075E-4FC9-8DEF-7A40CE787306}" type="pres">
      <dgm:prSet presAssocID="{E72B4961-E58B-4B9D-9D4A-BF21413B33C3}" presName="connectorText" presStyleLbl="sibTrans2D1" presStyleIdx="2" presStyleCnt="3"/>
      <dgm:spPr/>
    </dgm:pt>
    <dgm:pt modelId="{13A55E7D-32E9-47E4-8A67-2806AE88CC7F}" type="pres">
      <dgm:prSet presAssocID="{4382BF5E-F0EB-4CAC-9372-25D487056F5D}" presName="node" presStyleLbl="node1" presStyleIdx="3" presStyleCnt="4" custScaleX="206460" custScaleY="286815" custLinFactNeighborX="-10228" custLinFactNeighborY="0">
        <dgm:presLayoutVars>
          <dgm:bulletEnabled val="1"/>
        </dgm:presLayoutVars>
      </dgm:prSet>
      <dgm:spPr/>
    </dgm:pt>
  </dgm:ptLst>
  <dgm:cxnLst>
    <dgm:cxn modelId="{3A984E04-DB5C-4F61-8B5B-EEC3304C506D}" type="presOf" srcId="{D1D5E434-ACB2-463C-8506-C18A324B6329}" destId="{5E954F01-2258-4F8D-B264-AEDA87377E45}" srcOrd="1" destOrd="0" presId="urn:microsoft.com/office/officeart/2005/8/layout/process1"/>
    <dgm:cxn modelId="{37CB4714-093F-423E-BAA9-1AB52C1D4961}" type="presOf" srcId="{3E969762-7DD4-482A-8E94-C052B3E51E9B}" destId="{E1F338CA-92A6-48CE-849C-69148A7E4150}" srcOrd="0" destOrd="0" presId="urn:microsoft.com/office/officeart/2005/8/layout/process1"/>
    <dgm:cxn modelId="{88FDF021-92D8-4F2F-BA3D-B1BB51591B61}" type="presOf" srcId="{ECB42A00-60AA-41BD-9C7E-F254C163194A}" destId="{42682EAC-1E61-41CC-9C4B-428188BF2C53}" srcOrd="0" destOrd="0" presId="urn:microsoft.com/office/officeart/2005/8/layout/process1"/>
    <dgm:cxn modelId="{A0515734-0759-403E-96C2-39181B9FB029}" type="presOf" srcId="{07290D59-CDD7-4BEA-99C9-2EC7803F88CC}" destId="{37A8EF1A-8526-473C-AE3B-AC0C9A6A79C6}" srcOrd="0" destOrd="0" presId="urn:microsoft.com/office/officeart/2005/8/layout/process1"/>
    <dgm:cxn modelId="{DC239141-2590-4F30-9E38-F057877B577C}" srcId="{3E969762-7DD4-482A-8E94-C052B3E51E9B}" destId="{453D4339-67A5-46A4-846A-E4DE5D4DE4FC}" srcOrd="0" destOrd="0" parTransId="{5CC25118-18F3-41E1-AC7F-E042239F22DF}" sibTransId="{ECB42A00-60AA-41BD-9C7E-F254C163194A}"/>
    <dgm:cxn modelId="{88A2C562-77D5-4FA5-8370-B6DD5BC3991D}" type="presOf" srcId="{E72B4961-E58B-4B9D-9D4A-BF21413B33C3}" destId="{E067A78D-075E-4FC9-8DEF-7A40CE787306}" srcOrd="1" destOrd="0" presId="urn:microsoft.com/office/officeart/2005/8/layout/process1"/>
    <dgm:cxn modelId="{ADD36B6A-C550-4548-A775-8C7F8D49E8CA}" type="presOf" srcId="{ECB42A00-60AA-41BD-9C7E-F254C163194A}" destId="{59A68803-5673-4B07-B579-11532719B511}" srcOrd="1" destOrd="0" presId="urn:microsoft.com/office/officeart/2005/8/layout/process1"/>
    <dgm:cxn modelId="{3BF0216E-23E4-427A-BE13-A2EF17F07A99}" type="presOf" srcId="{4382BF5E-F0EB-4CAC-9372-25D487056F5D}" destId="{13A55E7D-32E9-47E4-8A67-2806AE88CC7F}" srcOrd="0" destOrd="0" presId="urn:microsoft.com/office/officeart/2005/8/layout/process1"/>
    <dgm:cxn modelId="{9B831553-439C-4FE4-97AA-9CC2FEC4C651}" type="presOf" srcId="{E72B4961-E58B-4B9D-9D4A-BF21413B33C3}" destId="{69AC6B22-18A1-440F-8DCF-20829E2D2CC7}" srcOrd="0" destOrd="0" presId="urn:microsoft.com/office/officeart/2005/8/layout/process1"/>
    <dgm:cxn modelId="{AD2BEBA9-C4C3-40E6-9331-4BD6FB0C7E6A}" srcId="{3E969762-7DD4-482A-8E94-C052B3E51E9B}" destId="{07290D59-CDD7-4BEA-99C9-2EC7803F88CC}" srcOrd="1" destOrd="0" parTransId="{4AF91843-753B-4DC9-A080-842304D362F0}" sibTransId="{D1D5E434-ACB2-463C-8506-C18A324B6329}"/>
    <dgm:cxn modelId="{B74232AF-45B7-4A96-BFEE-A1FBEF1614BF}" type="presOf" srcId="{D1D5E434-ACB2-463C-8506-C18A324B6329}" destId="{36D41FFC-E256-40AE-B37A-FB3C9A85A6EE}" srcOrd="0" destOrd="0" presId="urn:microsoft.com/office/officeart/2005/8/layout/process1"/>
    <dgm:cxn modelId="{F382BDC5-5A68-49CB-8DF5-13150FD38B27}" type="presOf" srcId="{453D4339-67A5-46A4-846A-E4DE5D4DE4FC}" destId="{155B357B-E8FB-4388-999C-982202E54B82}" srcOrd="0" destOrd="0" presId="urn:microsoft.com/office/officeart/2005/8/layout/process1"/>
    <dgm:cxn modelId="{76FD28D6-F769-4C9C-B582-54D49D48330E}" type="presOf" srcId="{06934F9B-3176-42E4-B21E-6A8BDC66AD11}" destId="{2F261A90-9ADB-48C1-B96E-8C33BF818F1D}" srcOrd="0" destOrd="0" presId="urn:microsoft.com/office/officeart/2005/8/layout/process1"/>
    <dgm:cxn modelId="{7E5F05EC-F054-4008-B640-4F1F19700281}" srcId="{3E969762-7DD4-482A-8E94-C052B3E51E9B}" destId="{4382BF5E-F0EB-4CAC-9372-25D487056F5D}" srcOrd="3" destOrd="0" parTransId="{5667A6D2-F83F-4CDC-9B1A-E36DF991B09B}" sibTransId="{501B4966-1A79-4C93-B024-94CEDE668352}"/>
    <dgm:cxn modelId="{82A8DFF2-9DCA-4F03-81B0-30A167D8E1C8}" srcId="{3E969762-7DD4-482A-8E94-C052B3E51E9B}" destId="{06934F9B-3176-42E4-B21E-6A8BDC66AD11}" srcOrd="2" destOrd="0" parTransId="{1F3F1CD4-B0FB-4B1E-B913-D28F9B1642CB}" sibTransId="{E72B4961-E58B-4B9D-9D4A-BF21413B33C3}"/>
    <dgm:cxn modelId="{C12E9DFB-3F4E-48DE-8590-7073F25DC661}" type="presParOf" srcId="{E1F338CA-92A6-48CE-849C-69148A7E4150}" destId="{155B357B-E8FB-4388-999C-982202E54B82}" srcOrd="0" destOrd="0" presId="urn:microsoft.com/office/officeart/2005/8/layout/process1"/>
    <dgm:cxn modelId="{82DD3781-841B-44AB-9B62-5B29D47D431A}" type="presParOf" srcId="{E1F338CA-92A6-48CE-849C-69148A7E4150}" destId="{42682EAC-1E61-41CC-9C4B-428188BF2C53}" srcOrd="1" destOrd="0" presId="urn:microsoft.com/office/officeart/2005/8/layout/process1"/>
    <dgm:cxn modelId="{C3238AFF-4B2C-4EAD-8B1F-B321C550FF56}" type="presParOf" srcId="{42682EAC-1E61-41CC-9C4B-428188BF2C53}" destId="{59A68803-5673-4B07-B579-11532719B511}" srcOrd="0" destOrd="0" presId="urn:microsoft.com/office/officeart/2005/8/layout/process1"/>
    <dgm:cxn modelId="{F3EF830D-3882-43E0-808C-5229604AEF06}" type="presParOf" srcId="{E1F338CA-92A6-48CE-849C-69148A7E4150}" destId="{37A8EF1A-8526-473C-AE3B-AC0C9A6A79C6}" srcOrd="2" destOrd="0" presId="urn:microsoft.com/office/officeart/2005/8/layout/process1"/>
    <dgm:cxn modelId="{36F15804-0D83-49D6-B60C-58D6FDB2DB1A}" type="presParOf" srcId="{E1F338CA-92A6-48CE-849C-69148A7E4150}" destId="{36D41FFC-E256-40AE-B37A-FB3C9A85A6EE}" srcOrd="3" destOrd="0" presId="urn:microsoft.com/office/officeart/2005/8/layout/process1"/>
    <dgm:cxn modelId="{6422A6F1-05E8-4F9F-A03F-05D22706C133}" type="presParOf" srcId="{36D41FFC-E256-40AE-B37A-FB3C9A85A6EE}" destId="{5E954F01-2258-4F8D-B264-AEDA87377E45}" srcOrd="0" destOrd="0" presId="urn:microsoft.com/office/officeart/2005/8/layout/process1"/>
    <dgm:cxn modelId="{9C6A3345-C83E-42A3-A27D-4D0864D3BCF8}" type="presParOf" srcId="{E1F338CA-92A6-48CE-849C-69148A7E4150}" destId="{2F261A90-9ADB-48C1-B96E-8C33BF818F1D}" srcOrd="4" destOrd="0" presId="urn:microsoft.com/office/officeart/2005/8/layout/process1"/>
    <dgm:cxn modelId="{998117E0-34EB-412F-9904-AE745ACF02C7}" type="presParOf" srcId="{E1F338CA-92A6-48CE-849C-69148A7E4150}" destId="{69AC6B22-18A1-440F-8DCF-20829E2D2CC7}" srcOrd="5" destOrd="0" presId="urn:microsoft.com/office/officeart/2005/8/layout/process1"/>
    <dgm:cxn modelId="{CA0A8FDD-7331-41DD-A880-D6C05BAF6556}" type="presParOf" srcId="{69AC6B22-18A1-440F-8DCF-20829E2D2CC7}" destId="{E067A78D-075E-4FC9-8DEF-7A40CE787306}" srcOrd="0" destOrd="0" presId="urn:microsoft.com/office/officeart/2005/8/layout/process1"/>
    <dgm:cxn modelId="{18CD4429-41CF-41A5-8170-B3AD8CB8777C}" type="presParOf" srcId="{E1F338CA-92A6-48CE-849C-69148A7E4150}" destId="{13A55E7D-32E9-47E4-8A67-2806AE88CC7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B357B-E8FB-4388-999C-982202E54B82}">
      <dsp:nvSpPr>
        <dsp:cNvPr id="0" name=""/>
        <dsp:cNvSpPr/>
      </dsp:nvSpPr>
      <dsp:spPr>
        <a:xfrm>
          <a:off x="630" y="1352143"/>
          <a:ext cx="2197417" cy="1780163"/>
        </a:xfrm>
        <a:prstGeom prst="roundRect">
          <a:avLst>
            <a:gd name="adj" fmla="val 10000"/>
          </a:avLst>
        </a:prstGeom>
        <a:solidFill>
          <a:srgbClr val="236192"/>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800100">
            <a:lnSpc>
              <a:spcPct val="90000"/>
            </a:lnSpc>
            <a:spcBef>
              <a:spcPct val="0"/>
            </a:spcBef>
            <a:spcAft>
              <a:spcPct val="35000"/>
            </a:spcAft>
            <a:buNone/>
          </a:pPr>
          <a:r>
            <a:rPr lang="en-US" sz="1800" kern="1200"/>
            <a:t>AFRL wants to investigate alternatives for fin deflection</a:t>
          </a:r>
        </a:p>
      </dsp:txBody>
      <dsp:txXfrm>
        <a:off x="52769" y="1404282"/>
        <a:ext cx="2093139" cy="1675885"/>
      </dsp:txXfrm>
    </dsp:sp>
    <dsp:sp modelId="{42682EAC-1E61-41CC-9C4B-428188BF2C53}">
      <dsp:nvSpPr>
        <dsp:cNvPr id="0" name=""/>
        <dsp:cNvSpPr/>
      </dsp:nvSpPr>
      <dsp:spPr>
        <a:xfrm>
          <a:off x="2304480" y="2110247"/>
          <a:ext cx="225638" cy="263954"/>
        </a:xfrm>
        <a:prstGeom prst="rightArrow">
          <a:avLst>
            <a:gd name="adj1" fmla="val 60000"/>
            <a:gd name="adj2" fmla="val 50000"/>
          </a:avLst>
        </a:prstGeom>
        <a:solidFill>
          <a:schemeClr val="accent5">
            <a:hueOff val="0"/>
            <a:satOff val="0"/>
            <a:lumOff val="0"/>
            <a:alphaOff val="0"/>
          </a:schemeClr>
        </a:solid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2304480" y="2163038"/>
        <a:ext cx="157947" cy="158372"/>
      </dsp:txXfrm>
    </dsp:sp>
    <dsp:sp modelId="{37A8EF1A-8526-473C-AE3B-AC0C9A6A79C6}">
      <dsp:nvSpPr>
        <dsp:cNvPr id="0" name=""/>
        <dsp:cNvSpPr/>
      </dsp:nvSpPr>
      <dsp:spPr>
        <a:xfrm>
          <a:off x="2623779" y="1326426"/>
          <a:ext cx="2197417" cy="1831596"/>
        </a:xfrm>
        <a:prstGeom prst="roundRect">
          <a:avLst>
            <a:gd name="adj" fmla="val 10000"/>
          </a:avLst>
        </a:prstGeom>
        <a:solidFill>
          <a:schemeClr val="accent5">
            <a:hueOff val="-3240865"/>
            <a:satOff val="-15178"/>
            <a:lumOff val="10326"/>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Studies show nose deflection as a viable method of control</a:t>
          </a:r>
        </a:p>
      </dsp:txBody>
      <dsp:txXfrm>
        <a:off x="2677425" y="1380072"/>
        <a:ext cx="2090125" cy="1724304"/>
      </dsp:txXfrm>
    </dsp:sp>
    <dsp:sp modelId="{36D41FFC-E256-40AE-B37A-FB3C9A85A6EE}">
      <dsp:nvSpPr>
        <dsp:cNvPr id="0" name=""/>
        <dsp:cNvSpPr/>
      </dsp:nvSpPr>
      <dsp:spPr>
        <a:xfrm>
          <a:off x="4927630" y="2110247"/>
          <a:ext cx="225638" cy="263954"/>
        </a:xfrm>
        <a:prstGeom prst="rightArrow">
          <a:avLst>
            <a:gd name="adj1" fmla="val 60000"/>
            <a:gd name="adj2" fmla="val 50000"/>
          </a:avLst>
        </a:prstGeom>
        <a:solidFill>
          <a:srgbClr val="3FAB79"/>
        </a:solid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4927630" y="2163038"/>
        <a:ext cx="157947" cy="158372"/>
      </dsp:txXfrm>
    </dsp:sp>
    <dsp:sp modelId="{2F261A90-9ADB-48C1-B96E-8C33BF818F1D}">
      <dsp:nvSpPr>
        <dsp:cNvPr id="0" name=""/>
        <dsp:cNvSpPr/>
      </dsp:nvSpPr>
      <dsp:spPr>
        <a:xfrm>
          <a:off x="5246929" y="1326426"/>
          <a:ext cx="2197417" cy="1831596"/>
        </a:xfrm>
        <a:prstGeom prst="roundRect">
          <a:avLst>
            <a:gd name="adj" fmla="val 10000"/>
          </a:avLst>
        </a:prstGeom>
        <a:solidFill>
          <a:srgbClr val="5F5342"/>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FCAAP is brought on to further study the effects of a deflecting nose</a:t>
          </a:r>
        </a:p>
      </dsp:txBody>
      <dsp:txXfrm>
        <a:off x="5300575" y="1380072"/>
        <a:ext cx="2090125" cy="1724304"/>
      </dsp:txXfrm>
    </dsp:sp>
    <dsp:sp modelId="{69AC6B22-18A1-440F-8DCF-20829E2D2CC7}">
      <dsp:nvSpPr>
        <dsp:cNvPr id="0" name=""/>
        <dsp:cNvSpPr/>
      </dsp:nvSpPr>
      <dsp:spPr>
        <a:xfrm>
          <a:off x="7539894" y="2110247"/>
          <a:ext cx="202559" cy="263954"/>
        </a:xfrm>
        <a:prstGeom prst="rightArrow">
          <a:avLst>
            <a:gd name="adj1" fmla="val 60000"/>
            <a:gd name="adj2" fmla="val 50000"/>
          </a:avLst>
        </a:prstGeom>
        <a:solidFill>
          <a:srgbClr val="5F5342"/>
        </a:solid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7539894" y="2163038"/>
        <a:ext cx="141791" cy="158372"/>
      </dsp:txXfrm>
    </dsp:sp>
    <dsp:sp modelId="{13A55E7D-32E9-47E4-8A67-2806AE88CC7F}">
      <dsp:nvSpPr>
        <dsp:cNvPr id="0" name=""/>
        <dsp:cNvSpPr/>
      </dsp:nvSpPr>
      <dsp:spPr>
        <a:xfrm>
          <a:off x="7826535" y="1326426"/>
          <a:ext cx="2197417" cy="1831596"/>
        </a:xfrm>
        <a:prstGeom prst="roundRect">
          <a:avLst>
            <a:gd name="adj" fmla="val 10000"/>
          </a:avLst>
        </a:prstGeom>
        <a:solidFill>
          <a:schemeClr val="accent5">
            <a:hueOff val="-9722595"/>
            <a:satOff val="-45534"/>
            <a:lumOff val="30979"/>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Articulating Nose Cone project begins</a:t>
          </a:r>
        </a:p>
      </dsp:txBody>
      <dsp:txXfrm>
        <a:off x="7880181" y="1380072"/>
        <a:ext cx="2090125" cy="17243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A67E1-452D-4920-8CF5-DB457F3E9992}"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7B812-F373-4A5F-B937-27A00DBF1BC5}" type="slidenum">
              <a:rPr lang="en-US" smtClean="0"/>
              <a:t>‹#›</a:t>
            </a:fld>
            <a:endParaRPr lang="en-US"/>
          </a:p>
        </p:txBody>
      </p:sp>
    </p:spTree>
    <p:extLst>
      <p:ext uri="{BB962C8B-B14F-4D97-AF65-F5344CB8AC3E}">
        <p14:creationId xmlns:p14="http://schemas.microsoft.com/office/powerpoint/2010/main" val="567968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https://visualhunt.com/f7/photo/32891036558/2ed24545c0/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50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smcconomy@eng.famu.fsu.edu</a:t>
            </a:r>
          </a:p>
          <a:p>
            <a:pPr marL="0" marR="0" lvl="0" indent="0" algn="r" defTabSz="914400" rtl="0" eaLnBrk="1" fontAlgn="auto" latinLnBrk="0" hangingPunct="1">
              <a:lnSpc>
                <a:spcPct val="100000"/>
              </a:lnSpc>
              <a:spcBef>
                <a:spcPts val="0"/>
              </a:spcBef>
              <a:spcAft>
                <a:spcPts val="0"/>
              </a:spcAft>
              <a:buClrTx/>
              <a:buSzTx/>
              <a:buFontTx/>
              <a:buNone/>
              <a:tabLst/>
              <a:defRPr/>
            </a:pPr>
            <a:fld id="{EA048D8C-6117-40E4-8E16-004DA1856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7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sponsor is Dr. Rajan Kumar, he is an Associate Professor at the FAMU-FSU college of engineering and the Director of the Florida Center for Advanced Aero-Propulsion. Our project advisor is Dr. Jonas Gustavsson who works as an </a:t>
            </a:r>
            <a:r>
              <a:rPr lang="en-US" b="0" i="0">
                <a:solidFill>
                  <a:srgbClr val="333333"/>
                </a:solidFill>
                <a:effectLst/>
                <a:latin typeface="Helvetica Neue"/>
              </a:rPr>
              <a:t>Associate Scientist at FCAAP.</a:t>
            </a:r>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a:t>
            </a:fld>
            <a:endParaRPr lang="en-US"/>
          </a:p>
        </p:txBody>
      </p:sp>
    </p:spTree>
    <p:extLst>
      <p:ext uri="{BB962C8B-B14F-4D97-AF65-F5344CB8AC3E}">
        <p14:creationId xmlns:p14="http://schemas.microsoft.com/office/powerpoint/2010/main" val="1271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4</a:t>
            </a:fld>
            <a:endParaRPr lang="en-US"/>
          </a:p>
        </p:txBody>
      </p:sp>
    </p:spTree>
    <p:extLst>
      <p:ext uri="{BB962C8B-B14F-4D97-AF65-F5344CB8AC3E}">
        <p14:creationId xmlns:p14="http://schemas.microsoft.com/office/powerpoint/2010/main" val="166895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30</a:t>
            </a:fld>
            <a:endParaRPr lang="en-US"/>
          </a:p>
        </p:txBody>
      </p:sp>
    </p:spTree>
    <p:extLst>
      <p:ext uri="{BB962C8B-B14F-4D97-AF65-F5344CB8AC3E}">
        <p14:creationId xmlns:p14="http://schemas.microsoft.com/office/powerpoint/2010/main" val="110953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3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37</a:t>
            </a:fld>
            <a:endParaRPr lang="en-US"/>
          </a:p>
        </p:txBody>
      </p:sp>
    </p:spTree>
    <p:extLst>
      <p:ext uri="{BB962C8B-B14F-4D97-AF65-F5344CB8AC3E}">
        <p14:creationId xmlns:p14="http://schemas.microsoft.com/office/powerpoint/2010/main" val="333514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39</a:t>
            </a:fld>
            <a:endParaRPr lang="en-US"/>
          </a:p>
        </p:txBody>
      </p:sp>
    </p:spTree>
    <p:extLst>
      <p:ext uri="{BB962C8B-B14F-4D97-AF65-F5344CB8AC3E}">
        <p14:creationId xmlns:p14="http://schemas.microsoft.com/office/powerpoint/2010/main" val="379343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40</a:t>
            </a:fld>
            <a:endParaRPr lang="en-US"/>
          </a:p>
        </p:txBody>
      </p:sp>
    </p:spTree>
    <p:extLst>
      <p:ext uri="{BB962C8B-B14F-4D97-AF65-F5344CB8AC3E}">
        <p14:creationId xmlns:p14="http://schemas.microsoft.com/office/powerpoint/2010/main" val="287310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41</a:t>
            </a:fld>
            <a:endParaRPr lang="en-US"/>
          </a:p>
        </p:txBody>
      </p:sp>
    </p:spTree>
    <p:extLst>
      <p:ext uri="{BB962C8B-B14F-4D97-AF65-F5344CB8AC3E}">
        <p14:creationId xmlns:p14="http://schemas.microsoft.com/office/powerpoint/2010/main" val="224321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18535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297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573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808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8482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9308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109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624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49756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057863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592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277627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786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42000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46357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8593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9385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1544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5736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280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69408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8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47832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89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120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84052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4601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653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80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0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1088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44021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70199504"/>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6725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0624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26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51756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315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754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671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7662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523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187794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3.xml"/><Relationship Id="rId7" Type="http://schemas.openxmlformats.org/officeDocument/2006/relationships/image" Target="../media/image4.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jpeg"/><Relationship Id="rId5" Type="http://schemas.openxmlformats.org/officeDocument/2006/relationships/image" Target="../media/image74.png"/><Relationship Id="rId4" Type="http://schemas.openxmlformats.org/officeDocument/2006/relationships/notesSlide" Target="../notesSlides/notesSlide5.xml"/><Relationship Id="rId9" Type="http://schemas.openxmlformats.org/officeDocument/2006/relationships/image" Target="../media/image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9.sv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9.svg"/></Relationships>
</file>

<file path=ppt/slides/_rels/slide4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7.xml"/><Relationship Id="rId5" Type="http://schemas.openxmlformats.org/officeDocument/2006/relationships/image" Target="../media/image91.sv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23.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85.svg"/></Relationships>
</file>

<file path=ppt/slides/_rels/slide5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customXml" Target="../ink/ink27.xml"/><Relationship Id="rId26" Type="http://schemas.openxmlformats.org/officeDocument/2006/relationships/image" Target="../media/image27.png"/><Relationship Id="rId39" Type="http://schemas.openxmlformats.org/officeDocument/2006/relationships/customXml" Target="../ink/ink38.xml"/><Relationship Id="rId21" Type="http://schemas.openxmlformats.org/officeDocument/2006/relationships/customXml" Target="../ink/ink29.xml"/><Relationship Id="rId34" Type="http://schemas.openxmlformats.org/officeDocument/2006/relationships/image" Target="../media/image31.png"/><Relationship Id="rId42" Type="http://schemas.openxmlformats.org/officeDocument/2006/relationships/image" Target="../media/image34.png"/><Relationship Id="rId7" Type="http://schemas.openxmlformats.org/officeDocument/2006/relationships/image" Target="../media/image18.png"/><Relationship Id="rId2" Type="http://schemas.openxmlformats.org/officeDocument/2006/relationships/image" Target="../media/image14.png"/><Relationship Id="rId16" Type="http://schemas.openxmlformats.org/officeDocument/2006/relationships/customXml" Target="../ink/ink26.xml"/><Relationship Id="rId29" Type="http://schemas.openxmlformats.org/officeDocument/2006/relationships/customXml" Target="../ink/ink33.xml"/><Relationship Id="rId1" Type="http://schemas.openxmlformats.org/officeDocument/2006/relationships/slideLayout" Target="../slideLayouts/slideLayout6.xml"/><Relationship Id="rId6" Type="http://schemas.openxmlformats.org/officeDocument/2006/relationships/customXml" Target="../ink/ink21.xml"/><Relationship Id="rId11" Type="http://schemas.openxmlformats.org/officeDocument/2006/relationships/image" Target="../media/image20.png"/><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customXml" Target="../ink/ink37.xml"/><Relationship Id="rId40" Type="http://schemas.openxmlformats.org/officeDocument/2006/relationships/image" Target="../media/image33.png"/><Relationship Id="rId45" Type="http://schemas.openxmlformats.org/officeDocument/2006/relationships/image" Target="../media/image36.svg"/><Relationship Id="rId5" Type="http://schemas.microsoft.com/office/2007/relationships/hdphoto" Target="../media/hdphoto1.wdp"/><Relationship Id="rId15" Type="http://schemas.openxmlformats.org/officeDocument/2006/relationships/image" Target="../media/image22.png"/><Relationship Id="rId23" Type="http://schemas.openxmlformats.org/officeDocument/2006/relationships/customXml" Target="../ink/ink30.xml"/><Relationship Id="rId28" Type="http://schemas.openxmlformats.org/officeDocument/2006/relationships/image" Target="../media/image28.png"/><Relationship Id="rId36" Type="http://schemas.openxmlformats.org/officeDocument/2006/relationships/image" Target="../media/image32.png"/><Relationship Id="rId10" Type="http://schemas.openxmlformats.org/officeDocument/2006/relationships/customXml" Target="../ink/ink23.xml"/><Relationship Id="rId19" Type="http://schemas.openxmlformats.org/officeDocument/2006/relationships/customXml" Target="../ink/ink28.xml"/><Relationship Id="rId31" Type="http://schemas.openxmlformats.org/officeDocument/2006/relationships/customXml" Target="../ink/ink34.xml"/><Relationship Id="rId44"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customXml" Target="../ink/ink25.xml"/><Relationship Id="rId22" Type="http://schemas.openxmlformats.org/officeDocument/2006/relationships/image" Target="../media/image25.png"/><Relationship Id="rId27" Type="http://schemas.openxmlformats.org/officeDocument/2006/relationships/customXml" Target="../ink/ink32.xml"/><Relationship Id="rId30" Type="http://schemas.openxmlformats.org/officeDocument/2006/relationships/image" Target="../media/image29.png"/><Relationship Id="rId35" Type="http://schemas.openxmlformats.org/officeDocument/2006/relationships/customXml" Target="../ink/ink36.xml"/><Relationship Id="rId43" Type="http://schemas.openxmlformats.org/officeDocument/2006/relationships/customXml" Target="../ink/ink40.xml"/><Relationship Id="rId8" Type="http://schemas.openxmlformats.org/officeDocument/2006/relationships/customXml" Target="../ink/ink22.xml"/><Relationship Id="rId3" Type="http://schemas.openxmlformats.org/officeDocument/2006/relationships/image" Target="../media/image15.svg"/><Relationship Id="rId12" Type="http://schemas.openxmlformats.org/officeDocument/2006/relationships/customXml" Target="../ink/ink24.xml"/><Relationship Id="rId17" Type="http://schemas.openxmlformats.org/officeDocument/2006/relationships/image" Target="../media/image23.png"/><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image" Target="../media/image17.png"/><Relationship Id="rId20" Type="http://schemas.openxmlformats.org/officeDocument/2006/relationships/image" Target="../media/image24.png"/><Relationship Id="rId41" Type="http://schemas.openxmlformats.org/officeDocument/2006/relationships/customXml" Target="../ink/ink39.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customXml" Target="../ink/ink7.xml"/><Relationship Id="rId26" Type="http://schemas.openxmlformats.org/officeDocument/2006/relationships/image" Target="../media/image26.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30.png"/><Relationship Id="rId42" Type="http://schemas.openxmlformats.org/officeDocument/2006/relationships/image" Target="../media/image34.png"/><Relationship Id="rId7" Type="http://schemas.openxmlformats.org/officeDocument/2006/relationships/image" Target="../media/image17.png"/><Relationship Id="rId2" Type="http://schemas.openxmlformats.org/officeDocument/2006/relationships/image" Target="../media/image14.png"/><Relationship Id="rId16" Type="http://schemas.openxmlformats.org/officeDocument/2006/relationships/customXml" Target="../ink/ink6.xml"/><Relationship Id="rId29" Type="http://schemas.openxmlformats.org/officeDocument/2006/relationships/customXml" Target="../ink/ink13.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9.pn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customXml" Target="../ink/ink17.xml"/><Relationship Id="rId40" Type="http://schemas.openxmlformats.org/officeDocument/2006/relationships/image" Target="../media/image33.png"/><Relationship Id="rId45" Type="http://schemas.openxmlformats.org/officeDocument/2006/relationships/image" Target="../media/image36.svg"/><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customXml" Target="../ink/ink10.xml"/><Relationship Id="rId28" Type="http://schemas.openxmlformats.org/officeDocument/2006/relationships/image" Target="../media/image27.png"/><Relationship Id="rId36" Type="http://schemas.openxmlformats.org/officeDocument/2006/relationships/image" Target="../media/image31.png"/><Relationship Id="rId10" Type="http://schemas.openxmlformats.org/officeDocument/2006/relationships/customXml" Target="../ink/ink3.xml"/><Relationship Id="rId19" Type="http://schemas.openxmlformats.org/officeDocument/2006/relationships/image" Target="../media/image23.png"/><Relationship Id="rId31" Type="http://schemas.openxmlformats.org/officeDocument/2006/relationships/customXml" Target="../ink/ink14.xml"/><Relationship Id="rId44"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customXml" Target="../ink/ink5.xml"/><Relationship Id="rId22" Type="http://schemas.openxmlformats.org/officeDocument/2006/relationships/image" Target="../media/image24.png"/><Relationship Id="rId27" Type="http://schemas.openxmlformats.org/officeDocument/2006/relationships/customXml" Target="../ink/ink12.xml"/><Relationship Id="rId30" Type="http://schemas.openxmlformats.org/officeDocument/2006/relationships/image" Target="../media/image28.png"/><Relationship Id="rId35" Type="http://schemas.openxmlformats.org/officeDocument/2006/relationships/customXml" Target="../ink/ink16.xml"/><Relationship Id="rId43" Type="http://schemas.openxmlformats.org/officeDocument/2006/relationships/customXml" Target="../ink/ink20.xml"/><Relationship Id="rId8" Type="http://schemas.openxmlformats.org/officeDocument/2006/relationships/customXml" Target="../ink/ink2.xml"/><Relationship Id="rId3" Type="http://schemas.openxmlformats.org/officeDocument/2006/relationships/image" Target="../media/image15.svg"/><Relationship Id="rId12" Type="http://schemas.openxmlformats.org/officeDocument/2006/relationships/customXml" Target="../ink/ink4.xml"/><Relationship Id="rId17" Type="http://schemas.openxmlformats.org/officeDocument/2006/relationships/image" Target="../media/image22.png"/><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2.png"/><Relationship Id="rId20" Type="http://schemas.openxmlformats.org/officeDocument/2006/relationships/customXml" Target="../ink/ink8.xml"/><Relationship Id="rId41" Type="http://schemas.openxmlformats.org/officeDocument/2006/relationships/customXml" Target="../ink/ink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Articulating Nose Cone</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pic>
        <p:nvPicPr>
          <p:cNvPr id="4" name="Picture 3">
            <a:extLst>
              <a:ext uri="{FF2B5EF4-FFF2-40B4-BE49-F238E27FC236}">
                <a16:creationId xmlns:a16="http://schemas.microsoft.com/office/drawing/2014/main" id="{562C6822-237A-425E-9155-03ED79460D5F}"/>
              </a:ext>
            </a:extLst>
          </p:cNvPr>
          <p:cNvPicPr>
            <a:picLocks noChangeAspect="1"/>
          </p:cNvPicPr>
          <p:nvPr/>
        </p:nvPicPr>
        <p:blipFill rotWithShape="1">
          <a:blip r:embed="rId3">
            <a:extLst>
              <a:ext uri="{28A0092B-C50C-407E-A947-70E740481C1C}">
                <a14:useLocalDpi xmlns:a14="http://schemas.microsoft.com/office/drawing/2010/main" val="0"/>
              </a:ext>
            </a:extLst>
          </a:blip>
          <a:srcRect l="18958" t="16497" r="4064" b="12529"/>
          <a:stretch/>
        </p:blipFill>
        <p:spPr>
          <a:xfrm>
            <a:off x="1403389" y="1698371"/>
            <a:ext cx="9385222" cy="3461258"/>
          </a:xfrm>
          <a:prstGeom prst="rect">
            <a:avLst/>
          </a:prstGeom>
        </p:spPr>
      </p:pic>
      <p:sp>
        <p:nvSpPr>
          <p:cNvPr id="3" name="Rectangle 2">
            <a:extLst>
              <a:ext uri="{FF2B5EF4-FFF2-40B4-BE49-F238E27FC236}">
                <a16:creationId xmlns:a16="http://schemas.microsoft.com/office/drawing/2014/main" id="{1E05D790-57F2-4E40-93FC-39B25AB18FF6}"/>
              </a:ext>
            </a:extLst>
          </p:cNvPr>
          <p:cNvSpPr/>
          <p:nvPr/>
        </p:nvSpPr>
        <p:spPr>
          <a:xfrm>
            <a:off x="0" y="1168400"/>
            <a:ext cx="12191999" cy="4793721"/>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19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6D48-AF83-4FFC-B7C5-D3F6457E1258}"/>
              </a:ext>
            </a:extLst>
          </p:cNvPr>
          <p:cNvSpPr>
            <a:spLocks noGrp="1"/>
          </p:cNvSpPr>
          <p:nvPr>
            <p:ph type="title"/>
          </p:nvPr>
        </p:nvSpPr>
        <p:spPr/>
        <p:txBody>
          <a:bodyPr/>
          <a:lstStyle/>
          <a:p>
            <a:r>
              <a:rPr lang="en-US"/>
              <a:t>High Fidelity Concepts</a:t>
            </a:r>
          </a:p>
        </p:txBody>
      </p:sp>
      <p:sp>
        <p:nvSpPr>
          <p:cNvPr id="3" name="Text Placeholder 2">
            <a:extLst>
              <a:ext uri="{FF2B5EF4-FFF2-40B4-BE49-F238E27FC236}">
                <a16:creationId xmlns:a16="http://schemas.microsoft.com/office/drawing/2014/main" id="{810749DA-B089-4A2A-862A-10E523944D72}"/>
              </a:ext>
            </a:extLst>
          </p:cNvPr>
          <p:cNvSpPr>
            <a:spLocks noGrp="1"/>
          </p:cNvSpPr>
          <p:nvPr>
            <p:ph type="body" idx="1"/>
          </p:nvPr>
        </p:nvSpPr>
        <p:spPr>
          <a:xfrm>
            <a:off x="839788" y="1681163"/>
            <a:ext cx="5157787" cy="823912"/>
          </a:xfrm>
        </p:spPr>
        <p:txBody>
          <a:bodyPr/>
          <a:lstStyle/>
          <a:p>
            <a:pPr algn="ctr"/>
            <a:r>
              <a:rPr lang="en-US"/>
              <a:t>Pin Slot Deflector</a:t>
            </a:r>
          </a:p>
        </p:txBody>
      </p:sp>
      <p:sp>
        <p:nvSpPr>
          <p:cNvPr id="5" name="Text Placeholder 4">
            <a:extLst>
              <a:ext uri="{FF2B5EF4-FFF2-40B4-BE49-F238E27FC236}">
                <a16:creationId xmlns:a16="http://schemas.microsoft.com/office/drawing/2014/main" id="{FE58A3FF-C78A-4ABF-A2A1-749AE71EDF38}"/>
              </a:ext>
            </a:extLst>
          </p:cNvPr>
          <p:cNvSpPr>
            <a:spLocks noGrp="1"/>
          </p:cNvSpPr>
          <p:nvPr>
            <p:ph type="body" sz="quarter" idx="3"/>
          </p:nvPr>
        </p:nvSpPr>
        <p:spPr>
          <a:xfrm>
            <a:off x="6172200" y="1681163"/>
            <a:ext cx="5183188" cy="823912"/>
          </a:xfrm>
        </p:spPr>
        <p:txBody>
          <a:bodyPr/>
          <a:lstStyle/>
          <a:p>
            <a:pPr algn="ctr"/>
            <a:r>
              <a:rPr lang="en-US"/>
              <a:t>Concentric Surface</a:t>
            </a:r>
          </a:p>
        </p:txBody>
      </p:sp>
      <p:sp>
        <p:nvSpPr>
          <p:cNvPr id="7" name="Slide Number Placeholder 6">
            <a:extLst>
              <a:ext uri="{FF2B5EF4-FFF2-40B4-BE49-F238E27FC236}">
                <a16:creationId xmlns:a16="http://schemas.microsoft.com/office/drawing/2014/main" id="{043D2231-89F9-4685-B035-7E0A02B29791}"/>
              </a:ext>
            </a:extLst>
          </p:cNvPr>
          <p:cNvSpPr>
            <a:spLocks noGrp="1"/>
          </p:cNvSpPr>
          <p:nvPr>
            <p:ph type="sldNum" sz="quarter" idx="11"/>
          </p:nvPr>
        </p:nvSpPr>
        <p:spPr/>
        <p:txBody>
          <a:bodyPr/>
          <a:lstStyle/>
          <a:p>
            <a:fld id="{8CE6B46B-DFAB-45F5-AC67-E85D925D7105}" type="slidenum">
              <a:rPr lang="en-US" smtClean="0"/>
              <a:t>10</a:t>
            </a:fld>
            <a:endParaRPr lang="en-US"/>
          </a:p>
        </p:txBody>
      </p:sp>
      <p:sp>
        <p:nvSpPr>
          <p:cNvPr id="8" name="Content Placeholder 7">
            <a:extLst>
              <a:ext uri="{FF2B5EF4-FFF2-40B4-BE49-F238E27FC236}">
                <a16:creationId xmlns:a16="http://schemas.microsoft.com/office/drawing/2014/main" id="{688075BA-E601-4F9E-BE75-C5E53C29D01D}"/>
              </a:ext>
            </a:extLst>
          </p:cNvPr>
          <p:cNvSpPr>
            <a:spLocks noGrp="1"/>
          </p:cNvSpPr>
          <p:nvPr>
            <p:ph sz="quarter" idx="12"/>
          </p:nvPr>
        </p:nvSpPr>
        <p:spPr/>
        <p:txBody>
          <a:bodyPr/>
          <a:lstStyle/>
          <a:p>
            <a:r>
              <a:rPr lang="en-US"/>
              <a:t>Nicholas Samuda</a:t>
            </a:r>
          </a:p>
        </p:txBody>
      </p:sp>
      <p:pic>
        <p:nvPicPr>
          <p:cNvPr id="13" name="Picture 12" descr="A picture containing microwave, white, appliance, kitchen appliance&#10;&#10;Description automatically generated">
            <a:extLst>
              <a:ext uri="{FF2B5EF4-FFF2-40B4-BE49-F238E27FC236}">
                <a16:creationId xmlns:a16="http://schemas.microsoft.com/office/drawing/2014/main" id="{A3129314-9C2A-469D-B62D-024B34874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760" y="3235896"/>
            <a:ext cx="4341842" cy="1170432"/>
          </a:xfrm>
          <a:prstGeom prst="rect">
            <a:avLst/>
          </a:prstGeom>
        </p:spPr>
      </p:pic>
      <p:pic>
        <p:nvPicPr>
          <p:cNvPr id="6" name="Picture 5">
            <a:extLst>
              <a:ext uri="{FF2B5EF4-FFF2-40B4-BE49-F238E27FC236}">
                <a16:creationId xmlns:a16="http://schemas.microsoft.com/office/drawing/2014/main" id="{64F2A024-D283-44A3-91CC-960311D29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222" y="3235896"/>
            <a:ext cx="4659144" cy="1170432"/>
          </a:xfrm>
          <a:prstGeom prst="rect">
            <a:avLst/>
          </a:prstGeom>
        </p:spPr>
      </p:pic>
    </p:spTree>
    <p:extLst>
      <p:ext uri="{BB962C8B-B14F-4D97-AF65-F5344CB8AC3E}">
        <p14:creationId xmlns:p14="http://schemas.microsoft.com/office/powerpoint/2010/main" val="318179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F1B704C9-F614-4D22-84C5-17A49D4982E6}"/>
              </a:ext>
            </a:extLst>
          </p:cNvPr>
          <p:cNvPicPr>
            <a:picLocks noChangeAspect="1"/>
          </p:cNvPicPr>
          <p:nvPr/>
        </p:nvPicPr>
        <p:blipFill rotWithShape="1">
          <a:blip r:embed="rId2">
            <a:extLst>
              <a:ext uri="{28A0092B-C50C-407E-A947-70E740481C1C}">
                <a14:useLocalDpi xmlns:a14="http://schemas.microsoft.com/office/drawing/2010/main" val="0"/>
              </a:ext>
            </a:extLst>
          </a:blip>
          <a:srcRect l="25696" t="34407" r="11826" b="30846"/>
          <a:stretch/>
        </p:blipFill>
        <p:spPr>
          <a:xfrm>
            <a:off x="5319375" y="1721665"/>
            <a:ext cx="5788643" cy="1710259"/>
          </a:xfrm>
          <a:prstGeom prst="rect">
            <a:avLst/>
          </a:prstGeom>
        </p:spPr>
      </p:pic>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r>
              <a:rPr lang="en-US"/>
              <a:t>Pin Slot Deflector</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11</a:t>
            </a:fld>
            <a:endParaRPr lang="en-US"/>
          </a:p>
        </p:txBody>
      </p:sp>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7375671" y="3713090"/>
            <a:ext cx="4094434" cy="1866071"/>
          </a:xfrm>
          <a:prstGeom prst="rect">
            <a:avLst/>
          </a:prstGeom>
          <a:ln>
            <a:noFill/>
          </a:ln>
          <a:effectLst/>
        </p:spPr>
      </p:pic>
      <p:sp>
        <p:nvSpPr>
          <p:cNvPr id="53" name="Content Placeholder 7">
            <a:extLst>
              <a:ext uri="{FF2B5EF4-FFF2-40B4-BE49-F238E27FC236}">
                <a16:creationId xmlns:a16="http://schemas.microsoft.com/office/drawing/2014/main" id="{F2CF0113-7987-4046-A827-5379D0D292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3" name="Oval 2">
            <a:extLst>
              <a:ext uri="{FF2B5EF4-FFF2-40B4-BE49-F238E27FC236}">
                <a16:creationId xmlns:a16="http://schemas.microsoft.com/office/drawing/2014/main" id="{853EAB6B-AD5B-4205-81C9-E1891DC92491}"/>
              </a:ext>
            </a:extLst>
          </p:cNvPr>
          <p:cNvSpPr>
            <a:spLocks noChangeAspect="1"/>
          </p:cNvSpPr>
          <p:nvPr/>
        </p:nvSpPr>
        <p:spPr>
          <a:xfrm>
            <a:off x="7195930" y="2147996"/>
            <a:ext cx="2035534" cy="8575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227EF0B-DB64-45D2-8FFC-EDB6D70CC54D}"/>
              </a:ext>
            </a:extLst>
          </p:cNvPr>
          <p:cNvCxnSpPr>
            <a:cxnSpLocks/>
            <a:stCxn id="3" idx="4"/>
          </p:cNvCxnSpPr>
          <p:nvPr/>
        </p:nvCxnSpPr>
        <p:spPr>
          <a:xfrm>
            <a:off x="8213697" y="3005593"/>
            <a:ext cx="640719" cy="8498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CED1A79A-2B9E-4C92-A397-CAEB8B8DF4C1}"/>
              </a:ext>
            </a:extLst>
          </p:cNvPr>
          <p:cNvSpPr>
            <a:spLocks noGrp="1"/>
          </p:cNvSpPr>
          <p:nvPr>
            <p:ph idx="1"/>
          </p:nvPr>
        </p:nvSpPr>
        <p:spPr>
          <a:xfrm>
            <a:off x="256032" y="1508760"/>
            <a:ext cx="4503723" cy="3952280"/>
          </a:xfrm>
        </p:spPr>
        <p:txBody>
          <a:bodyPr/>
          <a:lstStyle/>
          <a:p>
            <a:r>
              <a:rPr lang="en-US"/>
              <a:t>Transforms motion using   a worm gear  </a:t>
            </a:r>
          </a:p>
          <a:p>
            <a:r>
              <a:rPr lang="en-US"/>
              <a:t>Drives nose deflection with a pin slot</a:t>
            </a:r>
          </a:p>
          <a:p>
            <a:r>
              <a:rPr lang="en-US"/>
              <a:t>Rotates nose with a second stepper motor</a:t>
            </a:r>
          </a:p>
        </p:txBody>
      </p:sp>
    </p:spTree>
    <p:extLst>
      <p:ext uri="{BB962C8B-B14F-4D97-AF65-F5344CB8AC3E}">
        <p14:creationId xmlns:p14="http://schemas.microsoft.com/office/powerpoint/2010/main" val="425361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418E-8219-4A8D-AEB3-10FDDE4DAE1E}"/>
              </a:ext>
            </a:extLst>
          </p:cNvPr>
          <p:cNvSpPr>
            <a:spLocks noGrp="1"/>
          </p:cNvSpPr>
          <p:nvPr>
            <p:ph type="title"/>
          </p:nvPr>
        </p:nvSpPr>
        <p:spPr>
          <a:xfrm>
            <a:off x="841248" y="365125"/>
            <a:ext cx="10857689" cy="1325563"/>
          </a:xfrm>
        </p:spPr>
        <p:txBody>
          <a:bodyPr/>
          <a:lstStyle/>
          <a:p>
            <a:r>
              <a:rPr lang="en-US"/>
              <a:t>Concentric Surfaces</a:t>
            </a:r>
          </a:p>
        </p:txBody>
      </p:sp>
      <p:sp>
        <p:nvSpPr>
          <p:cNvPr id="4" name="Slide Number Placeholder 3">
            <a:extLst>
              <a:ext uri="{FF2B5EF4-FFF2-40B4-BE49-F238E27FC236}">
                <a16:creationId xmlns:a16="http://schemas.microsoft.com/office/drawing/2014/main" id="{E76C749D-ECF9-4E13-A1AB-6780679AA358}"/>
              </a:ext>
            </a:extLst>
          </p:cNvPr>
          <p:cNvSpPr>
            <a:spLocks noGrp="1"/>
          </p:cNvSpPr>
          <p:nvPr>
            <p:ph type="sldNum" sz="quarter" idx="4"/>
          </p:nvPr>
        </p:nvSpPr>
        <p:spPr/>
        <p:txBody>
          <a:bodyPr/>
          <a:lstStyle/>
          <a:p>
            <a:fld id="{8CE6B46B-DFAB-45F5-AC67-E85D925D7105}" type="slidenum">
              <a:rPr lang="en-US" smtClean="0"/>
              <a:t>12</a:t>
            </a:fld>
            <a:endParaRPr lang="en-US"/>
          </a:p>
        </p:txBody>
      </p:sp>
      <p:sp>
        <p:nvSpPr>
          <p:cNvPr id="24" name="Content Placeholder 2">
            <a:extLst>
              <a:ext uri="{FF2B5EF4-FFF2-40B4-BE49-F238E27FC236}">
                <a16:creationId xmlns:a16="http://schemas.microsoft.com/office/drawing/2014/main" id="{B0EB7C93-EBE5-4C94-8C53-0392671FB55A}"/>
              </a:ext>
            </a:extLst>
          </p:cNvPr>
          <p:cNvSpPr>
            <a:spLocks noGrp="1"/>
          </p:cNvSpPr>
          <p:nvPr>
            <p:ph idx="1"/>
          </p:nvPr>
        </p:nvSpPr>
        <p:spPr>
          <a:xfrm>
            <a:off x="256032" y="1508760"/>
            <a:ext cx="4503723" cy="3952280"/>
          </a:xfrm>
        </p:spPr>
        <p:txBody>
          <a:bodyPr/>
          <a:lstStyle/>
          <a:p>
            <a:r>
              <a:rPr lang="en-US"/>
              <a:t>Implements the use of two angled surfaces for articulation</a:t>
            </a:r>
          </a:p>
          <a:p>
            <a:r>
              <a:rPr lang="en-US"/>
              <a:t>Uses two stepper motors for rotation and deflection</a:t>
            </a:r>
          </a:p>
          <a:p>
            <a:r>
              <a:rPr lang="en-US"/>
              <a:t>Translates power through a universal joint</a:t>
            </a:r>
          </a:p>
        </p:txBody>
      </p:sp>
      <p:sp>
        <p:nvSpPr>
          <p:cNvPr id="11" name="Content Placeholder 7">
            <a:extLst>
              <a:ext uri="{FF2B5EF4-FFF2-40B4-BE49-F238E27FC236}">
                <a16:creationId xmlns:a16="http://schemas.microsoft.com/office/drawing/2014/main" id="{1BBB6CB5-D818-4773-B207-645358C8F8A9}"/>
              </a:ext>
            </a:extLst>
          </p:cNvPr>
          <p:cNvSpPr>
            <a:spLocks noGrp="1"/>
          </p:cNvSpPr>
          <p:nvPr>
            <p:ph sz="quarter" idx="11"/>
          </p:nvPr>
        </p:nvSpPr>
        <p:spPr>
          <a:xfrm>
            <a:off x="10363200" y="5611399"/>
            <a:ext cx="1828800" cy="310896"/>
          </a:xfrm>
        </p:spPr>
        <p:txBody>
          <a:bodyPr/>
          <a:lstStyle/>
          <a:p>
            <a:r>
              <a:rPr lang="en-US"/>
              <a:t>Nicholas Samuda</a:t>
            </a:r>
          </a:p>
        </p:txBody>
      </p:sp>
      <p:pic>
        <p:nvPicPr>
          <p:cNvPr id="8" name="Picture 7">
            <a:extLst>
              <a:ext uri="{FF2B5EF4-FFF2-40B4-BE49-F238E27FC236}">
                <a16:creationId xmlns:a16="http://schemas.microsoft.com/office/drawing/2014/main" id="{5D2C911A-5F91-4972-91CC-96EA4F034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971" y="1382256"/>
            <a:ext cx="6793733" cy="1706666"/>
          </a:xfrm>
          <a:prstGeom prst="rect">
            <a:avLst/>
          </a:prstGeom>
        </p:spPr>
      </p:pic>
      <p:sp>
        <p:nvSpPr>
          <p:cNvPr id="12" name="Oval 11">
            <a:extLst>
              <a:ext uri="{FF2B5EF4-FFF2-40B4-BE49-F238E27FC236}">
                <a16:creationId xmlns:a16="http://schemas.microsoft.com/office/drawing/2014/main" id="{0E0EE089-C491-4FB3-86FB-C3026C0E93C1}"/>
              </a:ext>
            </a:extLst>
          </p:cNvPr>
          <p:cNvSpPr>
            <a:spLocks noChangeAspect="1"/>
          </p:cNvSpPr>
          <p:nvPr/>
        </p:nvSpPr>
        <p:spPr>
          <a:xfrm>
            <a:off x="6955116" y="1626107"/>
            <a:ext cx="1148324" cy="1243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DA36C7C-2563-4C2D-9CC6-939DF6CCB39F}"/>
              </a:ext>
            </a:extLst>
          </p:cNvPr>
          <p:cNvCxnSpPr>
            <a:cxnSpLocks/>
            <a:stCxn id="15" idx="1"/>
          </p:cNvCxnSpPr>
          <p:nvPr/>
        </p:nvCxnSpPr>
        <p:spPr>
          <a:xfrm flipH="1" flipV="1">
            <a:off x="7898860" y="2801566"/>
            <a:ext cx="522528" cy="6403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5" name="Picture 14" descr="Diagram&#10;&#10;Description automatically generated">
            <a:extLst>
              <a:ext uri="{FF2B5EF4-FFF2-40B4-BE49-F238E27FC236}">
                <a16:creationId xmlns:a16="http://schemas.microsoft.com/office/drawing/2014/main" id="{671DED0D-1BCC-430C-B097-171800B04F9C}"/>
              </a:ext>
            </a:extLst>
          </p:cNvPr>
          <p:cNvPicPr>
            <a:picLocks noChangeAspect="1"/>
          </p:cNvPicPr>
          <p:nvPr/>
        </p:nvPicPr>
        <p:blipFill rotWithShape="1">
          <a:blip r:embed="rId3">
            <a:extLst>
              <a:ext uri="{28A0092B-C50C-407E-A947-70E740481C1C}">
                <a14:useLocalDpi xmlns:a14="http://schemas.microsoft.com/office/drawing/2010/main" val="0"/>
              </a:ext>
            </a:extLst>
          </a:blip>
          <a:srcRect l="35832" t="22223" r="33588" b="13022"/>
          <a:stretch/>
        </p:blipFill>
        <p:spPr>
          <a:xfrm>
            <a:off x="8022497" y="3043052"/>
            <a:ext cx="2723795" cy="2723795"/>
          </a:xfrm>
          <a:prstGeom prst="ellipse">
            <a:avLst/>
          </a:prstGeom>
          <a:ln w="28575">
            <a:solidFill>
              <a:schemeClr val="tx1"/>
            </a:solidFill>
          </a:ln>
        </p:spPr>
      </p:pic>
    </p:spTree>
    <p:extLst>
      <p:ext uri="{BB962C8B-B14F-4D97-AF65-F5344CB8AC3E}">
        <p14:creationId xmlns:p14="http://schemas.microsoft.com/office/powerpoint/2010/main" val="381049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7988-9298-4C01-9561-8009B814CBB0}"/>
              </a:ext>
            </a:extLst>
          </p:cNvPr>
          <p:cNvSpPr>
            <a:spLocks noGrp="1"/>
          </p:cNvSpPr>
          <p:nvPr>
            <p:ph type="title"/>
          </p:nvPr>
        </p:nvSpPr>
        <p:spPr/>
        <p:txBody>
          <a:bodyPr/>
          <a:lstStyle/>
          <a:p>
            <a:r>
              <a:rPr lang="en-US"/>
              <a:t>Concept Selection</a:t>
            </a:r>
          </a:p>
        </p:txBody>
      </p:sp>
      <p:sp>
        <p:nvSpPr>
          <p:cNvPr id="4" name="Slide Number Placeholder 3">
            <a:extLst>
              <a:ext uri="{FF2B5EF4-FFF2-40B4-BE49-F238E27FC236}">
                <a16:creationId xmlns:a16="http://schemas.microsoft.com/office/drawing/2014/main" id="{0E7BF92D-D76F-4B87-9435-A02003E6FF9F}"/>
              </a:ext>
            </a:extLst>
          </p:cNvPr>
          <p:cNvSpPr>
            <a:spLocks noGrp="1"/>
          </p:cNvSpPr>
          <p:nvPr>
            <p:ph type="sldNum" sz="quarter" idx="4"/>
          </p:nvPr>
        </p:nvSpPr>
        <p:spPr/>
        <p:txBody>
          <a:bodyPr/>
          <a:lstStyle/>
          <a:p>
            <a:fld id="{8CE6B46B-DFAB-45F5-AC67-E85D925D7105}" type="slidenum">
              <a:rPr lang="en-US" smtClean="0"/>
              <a:t>13</a:t>
            </a:fld>
            <a:endParaRPr lang="en-US"/>
          </a:p>
        </p:txBody>
      </p:sp>
      <p:sp>
        <p:nvSpPr>
          <p:cNvPr id="10" name="Content Placeholder 7">
            <a:extLst>
              <a:ext uri="{FF2B5EF4-FFF2-40B4-BE49-F238E27FC236}">
                <a16:creationId xmlns:a16="http://schemas.microsoft.com/office/drawing/2014/main" id="{079038A2-70AA-4009-82FA-9D4FEBC0B5C0}"/>
              </a:ext>
            </a:extLst>
          </p:cNvPr>
          <p:cNvSpPr txBox="1">
            <a:spLocks/>
          </p:cNvSpPr>
          <p:nvPr/>
        </p:nvSpPr>
        <p:spPr>
          <a:xfrm>
            <a:off x="10363200" y="5617977"/>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12" name="Oval 11">
            <a:extLst>
              <a:ext uri="{FF2B5EF4-FFF2-40B4-BE49-F238E27FC236}">
                <a16:creationId xmlns:a16="http://schemas.microsoft.com/office/drawing/2014/main" id="{E39B3DA2-2162-4EA5-A3C4-44393348BD17}"/>
              </a:ext>
            </a:extLst>
          </p:cNvPr>
          <p:cNvSpPr/>
          <p:nvPr/>
        </p:nvSpPr>
        <p:spPr>
          <a:xfrm>
            <a:off x="1972361" y="2349800"/>
            <a:ext cx="914400" cy="914400"/>
          </a:xfrm>
          <a:prstGeom prst="ellipse">
            <a:avLst/>
          </a:prstGeom>
          <a:solidFill>
            <a:srgbClr val="2361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Venn diagram with solid fill">
            <a:extLst>
              <a:ext uri="{FF2B5EF4-FFF2-40B4-BE49-F238E27FC236}">
                <a16:creationId xmlns:a16="http://schemas.microsoft.com/office/drawing/2014/main" id="{6B42654F-5DCF-48DC-B01D-3B944560AD4A}"/>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5675" y="2393114"/>
            <a:ext cx="827772" cy="827772"/>
          </a:xfrm>
        </p:spPr>
      </p:pic>
      <p:sp>
        <p:nvSpPr>
          <p:cNvPr id="17" name="Rectangle: Rounded Corners 16">
            <a:extLst>
              <a:ext uri="{FF2B5EF4-FFF2-40B4-BE49-F238E27FC236}">
                <a16:creationId xmlns:a16="http://schemas.microsoft.com/office/drawing/2014/main" id="{D316AD4D-9F0D-452E-A29E-1BFB59A1B453}"/>
              </a:ext>
            </a:extLst>
          </p:cNvPr>
          <p:cNvSpPr/>
          <p:nvPr/>
        </p:nvSpPr>
        <p:spPr>
          <a:xfrm>
            <a:off x="1641779" y="3429000"/>
            <a:ext cx="1575564" cy="1015738"/>
          </a:xfrm>
          <a:prstGeom prst="roundRect">
            <a:avLst/>
          </a:prstGeom>
          <a:solidFill>
            <a:srgbClr val="2361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Pairwise Comparison</a:t>
            </a:r>
          </a:p>
        </p:txBody>
      </p:sp>
      <p:sp>
        <p:nvSpPr>
          <p:cNvPr id="18" name="Oval 17">
            <a:extLst>
              <a:ext uri="{FF2B5EF4-FFF2-40B4-BE49-F238E27FC236}">
                <a16:creationId xmlns:a16="http://schemas.microsoft.com/office/drawing/2014/main" id="{1B2A4B9E-9123-46A3-B48B-95453B4AAF58}"/>
              </a:ext>
            </a:extLst>
          </p:cNvPr>
          <p:cNvSpPr/>
          <p:nvPr/>
        </p:nvSpPr>
        <p:spPr>
          <a:xfrm>
            <a:off x="4529472" y="2349800"/>
            <a:ext cx="914400" cy="914400"/>
          </a:xfrm>
          <a:prstGeom prst="ellipse">
            <a:avLst/>
          </a:prstGeom>
          <a:solidFill>
            <a:srgbClr val="3FAB7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FBC2D1A-A713-4823-8419-003950B5F37F}"/>
              </a:ext>
            </a:extLst>
          </p:cNvPr>
          <p:cNvSpPr/>
          <p:nvPr/>
        </p:nvSpPr>
        <p:spPr>
          <a:xfrm>
            <a:off x="4198890" y="3429000"/>
            <a:ext cx="1575564" cy="1015738"/>
          </a:xfrm>
          <a:prstGeom prst="roundRect">
            <a:avLst/>
          </a:prstGeom>
          <a:solidFill>
            <a:srgbClr val="3FAB7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House of Quality</a:t>
            </a:r>
          </a:p>
        </p:txBody>
      </p:sp>
      <p:sp>
        <p:nvSpPr>
          <p:cNvPr id="20" name="Oval 19">
            <a:extLst>
              <a:ext uri="{FF2B5EF4-FFF2-40B4-BE49-F238E27FC236}">
                <a16:creationId xmlns:a16="http://schemas.microsoft.com/office/drawing/2014/main" id="{6BF7FE4D-0D4B-455A-9F61-09E6C9031399}"/>
              </a:ext>
            </a:extLst>
          </p:cNvPr>
          <p:cNvSpPr/>
          <p:nvPr/>
        </p:nvSpPr>
        <p:spPr>
          <a:xfrm>
            <a:off x="9643694" y="2347875"/>
            <a:ext cx="914400" cy="914400"/>
          </a:xfrm>
          <a:prstGeom prst="ellipse">
            <a:avLst/>
          </a:prstGeom>
          <a:solidFill>
            <a:srgbClr val="B7B09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868DBF9-8B25-43A7-BA18-ADB0CB8473D3}"/>
              </a:ext>
            </a:extLst>
          </p:cNvPr>
          <p:cNvSpPr/>
          <p:nvPr/>
        </p:nvSpPr>
        <p:spPr>
          <a:xfrm>
            <a:off x="9313112" y="3427075"/>
            <a:ext cx="1575564" cy="1015738"/>
          </a:xfrm>
          <a:prstGeom prst="roundRect">
            <a:avLst/>
          </a:prstGeom>
          <a:solidFill>
            <a:srgbClr val="B7B09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Analytical Hierarchy Process</a:t>
            </a:r>
          </a:p>
        </p:txBody>
      </p:sp>
      <p:sp>
        <p:nvSpPr>
          <p:cNvPr id="22" name="Oval 21">
            <a:extLst>
              <a:ext uri="{FF2B5EF4-FFF2-40B4-BE49-F238E27FC236}">
                <a16:creationId xmlns:a16="http://schemas.microsoft.com/office/drawing/2014/main" id="{9E25B299-C3AB-4731-BCA5-140F7DA6ADD2}"/>
              </a:ext>
            </a:extLst>
          </p:cNvPr>
          <p:cNvSpPr/>
          <p:nvPr/>
        </p:nvSpPr>
        <p:spPr>
          <a:xfrm>
            <a:off x="7086583" y="2349800"/>
            <a:ext cx="914400" cy="914400"/>
          </a:xfrm>
          <a:prstGeom prst="ellipse">
            <a:avLst/>
          </a:prstGeom>
          <a:solidFill>
            <a:srgbClr val="5F534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BAB05BC-D355-4FE6-8358-2397067854E4}"/>
              </a:ext>
            </a:extLst>
          </p:cNvPr>
          <p:cNvSpPr/>
          <p:nvPr/>
        </p:nvSpPr>
        <p:spPr>
          <a:xfrm>
            <a:off x="6756001" y="3429000"/>
            <a:ext cx="1575564" cy="1015738"/>
          </a:xfrm>
          <a:prstGeom prst="roundRect">
            <a:avLst/>
          </a:prstGeom>
          <a:solidFill>
            <a:srgbClr val="5F534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Pugh Chart</a:t>
            </a:r>
          </a:p>
        </p:txBody>
      </p:sp>
      <p:pic>
        <p:nvPicPr>
          <p:cNvPr id="9" name="Graphic 8" descr="Mortgage with solid fill">
            <a:extLst>
              <a:ext uri="{FF2B5EF4-FFF2-40B4-BE49-F238E27FC236}">
                <a16:creationId xmlns:a16="http://schemas.microsoft.com/office/drawing/2014/main" id="{9A3F60B3-6584-458F-A253-5C6063D289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4354" y="2377875"/>
            <a:ext cx="824636" cy="824636"/>
          </a:xfrm>
          <a:prstGeom prst="rect">
            <a:avLst/>
          </a:prstGeom>
        </p:spPr>
      </p:pic>
      <p:pic>
        <p:nvPicPr>
          <p:cNvPr id="6" name="Graphic 5" descr="Abacus with solid fill">
            <a:extLst>
              <a:ext uri="{FF2B5EF4-FFF2-40B4-BE49-F238E27FC236}">
                <a16:creationId xmlns:a16="http://schemas.microsoft.com/office/drawing/2014/main" id="{334F9FBE-BF83-45D7-B423-F4BB936CCD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6347" y="2422757"/>
            <a:ext cx="734872" cy="734872"/>
          </a:xfrm>
          <a:prstGeom prst="rect">
            <a:avLst/>
          </a:prstGeom>
        </p:spPr>
      </p:pic>
      <p:pic>
        <p:nvPicPr>
          <p:cNvPr id="11" name="Graphic 10" descr="Hierarchy with solid fill">
            <a:extLst>
              <a:ext uri="{FF2B5EF4-FFF2-40B4-BE49-F238E27FC236}">
                <a16:creationId xmlns:a16="http://schemas.microsoft.com/office/drawing/2014/main" id="{215E83D7-8F15-4F2B-97B6-86A9D8B410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0633" y="2326264"/>
            <a:ext cx="824636" cy="824636"/>
          </a:xfrm>
          <a:prstGeom prst="rect">
            <a:avLst/>
          </a:prstGeom>
        </p:spPr>
      </p:pic>
    </p:spTree>
    <p:extLst>
      <p:ext uri="{BB962C8B-B14F-4D97-AF65-F5344CB8AC3E}">
        <p14:creationId xmlns:p14="http://schemas.microsoft.com/office/powerpoint/2010/main" val="150787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A448-727F-45B8-99AC-2C8489044FF5}"/>
              </a:ext>
            </a:extLst>
          </p:cNvPr>
          <p:cNvSpPr>
            <a:spLocks noGrp="1"/>
          </p:cNvSpPr>
          <p:nvPr>
            <p:ph type="title"/>
          </p:nvPr>
        </p:nvSpPr>
        <p:spPr/>
        <p:txBody>
          <a:bodyPr/>
          <a:lstStyle/>
          <a:p>
            <a:r>
              <a:rPr lang="en-US"/>
              <a:t>Selected Design – Concentric Surfaces</a:t>
            </a:r>
          </a:p>
        </p:txBody>
      </p:sp>
      <p:sp>
        <p:nvSpPr>
          <p:cNvPr id="4" name="Slide Number Placeholder 3">
            <a:extLst>
              <a:ext uri="{FF2B5EF4-FFF2-40B4-BE49-F238E27FC236}">
                <a16:creationId xmlns:a16="http://schemas.microsoft.com/office/drawing/2014/main" id="{E36D32A0-11C8-482F-BB45-36C04D94D450}"/>
              </a:ext>
            </a:extLst>
          </p:cNvPr>
          <p:cNvSpPr>
            <a:spLocks noGrp="1"/>
          </p:cNvSpPr>
          <p:nvPr>
            <p:ph type="sldNum" sz="quarter" idx="4"/>
          </p:nvPr>
        </p:nvSpPr>
        <p:spPr/>
        <p:txBody>
          <a:bodyPr/>
          <a:lstStyle/>
          <a:p>
            <a:fld id="{8CE6B46B-DFAB-45F5-AC67-E85D925D7105}" type="slidenum">
              <a:rPr lang="en-US" smtClean="0"/>
              <a:t>14</a:t>
            </a:fld>
            <a:endParaRPr lang="en-US"/>
          </a:p>
        </p:txBody>
      </p:sp>
      <p:sp>
        <p:nvSpPr>
          <p:cNvPr id="8" name="Content Placeholder 7">
            <a:extLst>
              <a:ext uri="{FF2B5EF4-FFF2-40B4-BE49-F238E27FC236}">
                <a16:creationId xmlns:a16="http://schemas.microsoft.com/office/drawing/2014/main" id="{91491674-90F1-46C0-91C6-3EB7FFF1820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pic>
        <p:nvPicPr>
          <p:cNvPr id="7" name="Picture 6">
            <a:extLst>
              <a:ext uri="{FF2B5EF4-FFF2-40B4-BE49-F238E27FC236}">
                <a16:creationId xmlns:a16="http://schemas.microsoft.com/office/drawing/2014/main" id="{9478E279-EB27-4AB8-A98E-496182061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921" y="2407050"/>
            <a:ext cx="8136157" cy="2043899"/>
          </a:xfrm>
          <a:prstGeom prst="rect">
            <a:avLst/>
          </a:prstGeom>
        </p:spPr>
      </p:pic>
    </p:spTree>
    <p:extLst>
      <p:ext uri="{BB962C8B-B14F-4D97-AF65-F5344CB8AC3E}">
        <p14:creationId xmlns:p14="http://schemas.microsoft.com/office/powerpoint/2010/main" val="298320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D3CD-0D74-4EAF-9E85-A96BAAE26413}"/>
              </a:ext>
            </a:extLst>
          </p:cNvPr>
          <p:cNvSpPr>
            <a:spLocks noGrp="1"/>
          </p:cNvSpPr>
          <p:nvPr>
            <p:ph type="title"/>
          </p:nvPr>
        </p:nvSpPr>
        <p:spPr/>
        <p:txBody>
          <a:bodyPr/>
          <a:lstStyle/>
          <a:p>
            <a:r>
              <a:rPr lang="en-US"/>
              <a:t>Concentric Surface Prototyping</a:t>
            </a:r>
          </a:p>
        </p:txBody>
      </p:sp>
      <p:sp>
        <p:nvSpPr>
          <p:cNvPr id="4" name="Slide Number Placeholder 3">
            <a:extLst>
              <a:ext uri="{FF2B5EF4-FFF2-40B4-BE49-F238E27FC236}">
                <a16:creationId xmlns:a16="http://schemas.microsoft.com/office/drawing/2014/main" id="{F90B92EA-9510-44DA-B1B1-F7DD7274025A}"/>
              </a:ext>
            </a:extLst>
          </p:cNvPr>
          <p:cNvSpPr>
            <a:spLocks noGrp="1"/>
          </p:cNvSpPr>
          <p:nvPr>
            <p:ph type="sldNum" sz="quarter" idx="4"/>
          </p:nvPr>
        </p:nvSpPr>
        <p:spPr/>
        <p:txBody>
          <a:bodyPr/>
          <a:lstStyle/>
          <a:p>
            <a:fld id="{8CE6B46B-DFAB-45F5-AC67-E85D925D7105}" type="slidenum">
              <a:rPr lang="en-US" smtClean="0"/>
              <a:t>15</a:t>
            </a:fld>
            <a:endParaRPr lang="en-US"/>
          </a:p>
        </p:txBody>
      </p:sp>
      <p:sp>
        <p:nvSpPr>
          <p:cNvPr id="5" name="Content Placeholder 4">
            <a:extLst>
              <a:ext uri="{FF2B5EF4-FFF2-40B4-BE49-F238E27FC236}">
                <a16:creationId xmlns:a16="http://schemas.microsoft.com/office/drawing/2014/main" id="{A85B6095-B50A-445C-AA9D-480E24DF9CD1}"/>
              </a:ext>
            </a:extLst>
          </p:cNvPr>
          <p:cNvSpPr>
            <a:spLocks noGrp="1"/>
          </p:cNvSpPr>
          <p:nvPr>
            <p:ph sz="quarter" idx="11"/>
          </p:nvPr>
        </p:nvSpPr>
        <p:spPr/>
        <p:txBody>
          <a:bodyPr/>
          <a:lstStyle/>
          <a:p>
            <a:r>
              <a:rPr lang="en-US"/>
              <a:t>Noah Moffeit</a:t>
            </a:r>
          </a:p>
        </p:txBody>
      </p:sp>
      <p:grpSp>
        <p:nvGrpSpPr>
          <p:cNvPr id="6" name="Group 5">
            <a:extLst>
              <a:ext uri="{FF2B5EF4-FFF2-40B4-BE49-F238E27FC236}">
                <a16:creationId xmlns:a16="http://schemas.microsoft.com/office/drawing/2014/main" id="{C2EEAC73-0664-4B18-9503-61305CB06E6A}"/>
              </a:ext>
            </a:extLst>
          </p:cNvPr>
          <p:cNvGrpSpPr>
            <a:grpSpLocks noChangeAspect="1"/>
          </p:cNvGrpSpPr>
          <p:nvPr/>
        </p:nvGrpSpPr>
        <p:grpSpPr>
          <a:xfrm>
            <a:off x="654418" y="1922311"/>
            <a:ext cx="6850239" cy="3689088"/>
            <a:chOff x="1066523" y="690324"/>
            <a:chExt cx="11333592" cy="6103528"/>
          </a:xfrm>
        </p:grpSpPr>
        <p:pic>
          <p:nvPicPr>
            <p:cNvPr id="21" name="Picture 20">
              <a:extLst>
                <a:ext uri="{FF2B5EF4-FFF2-40B4-BE49-F238E27FC236}">
                  <a16:creationId xmlns:a16="http://schemas.microsoft.com/office/drawing/2014/main" id="{83EB8FB8-0D35-47BB-9C87-B6DE930540B5}"/>
                </a:ext>
              </a:extLst>
            </p:cNvPr>
            <p:cNvPicPr>
              <a:picLocks noChangeAspect="1"/>
            </p:cNvPicPr>
            <p:nvPr/>
          </p:nvPicPr>
          <p:blipFill rotWithShape="1">
            <a:blip r:embed="rId2">
              <a:extLst>
                <a:ext uri="{28A0092B-C50C-407E-A947-70E740481C1C}">
                  <a14:useLocalDpi xmlns:a14="http://schemas.microsoft.com/office/drawing/2010/main" val="0"/>
                </a:ext>
              </a:extLst>
            </a:blip>
            <a:srcRect l="36539" t="29062" r="36709" b="40937"/>
            <a:stretch/>
          </p:blipFill>
          <p:spPr>
            <a:xfrm rot="192222">
              <a:off x="8925341" y="2227486"/>
              <a:ext cx="1553202" cy="2313437"/>
            </a:xfrm>
            <a:prstGeom prst="rect">
              <a:avLst/>
            </a:prstGeom>
          </p:spPr>
        </p:pic>
        <p:pic>
          <p:nvPicPr>
            <p:cNvPr id="23" name="Picture 22" descr="A picture containing bottle, gauge&#10;&#10;Description automatically generated">
              <a:extLst>
                <a:ext uri="{FF2B5EF4-FFF2-40B4-BE49-F238E27FC236}">
                  <a16:creationId xmlns:a16="http://schemas.microsoft.com/office/drawing/2014/main" id="{0D45A35C-E914-4F34-84E6-4C008B204C22}"/>
                </a:ext>
              </a:extLst>
            </p:cNvPr>
            <p:cNvPicPr>
              <a:picLocks noChangeAspect="1"/>
            </p:cNvPicPr>
            <p:nvPr/>
          </p:nvPicPr>
          <p:blipFill rotWithShape="1">
            <a:blip r:embed="rId3">
              <a:extLst>
                <a:ext uri="{28A0092B-C50C-407E-A947-70E740481C1C}">
                  <a14:useLocalDpi xmlns:a14="http://schemas.microsoft.com/office/drawing/2010/main" val="0"/>
                </a:ext>
              </a:extLst>
            </a:blip>
            <a:srcRect l="38882" t="33502" r="39698" b="33444"/>
            <a:stretch/>
          </p:blipFill>
          <p:spPr>
            <a:xfrm>
              <a:off x="6598336" y="2185892"/>
              <a:ext cx="1106041" cy="2266836"/>
            </a:xfrm>
            <a:prstGeom prst="rect">
              <a:avLst/>
            </a:prstGeom>
          </p:spPr>
        </p:pic>
        <p:grpSp>
          <p:nvGrpSpPr>
            <p:cNvPr id="35" name="Group 34">
              <a:extLst>
                <a:ext uri="{FF2B5EF4-FFF2-40B4-BE49-F238E27FC236}">
                  <a16:creationId xmlns:a16="http://schemas.microsoft.com/office/drawing/2014/main" id="{1CFC0B7B-B776-48D7-B727-DAB9DF2054D7}"/>
                </a:ext>
              </a:extLst>
            </p:cNvPr>
            <p:cNvGrpSpPr/>
            <p:nvPr/>
          </p:nvGrpSpPr>
          <p:grpSpPr>
            <a:xfrm>
              <a:off x="4044753" y="3856911"/>
              <a:ext cx="666920" cy="1513235"/>
              <a:chOff x="3651997" y="3096166"/>
              <a:chExt cx="666920" cy="1513235"/>
            </a:xfrm>
          </p:grpSpPr>
          <p:pic>
            <p:nvPicPr>
              <p:cNvPr id="27" name="Picture 26" descr="A picture containing dark&#10;&#10;Description automatically generated">
                <a:extLst>
                  <a:ext uri="{FF2B5EF4-FFF2-40B4-BE49-F238E27FC236}">
                    <a16:creationId xmlns:a16="http://schemas.microsoft.com/office/drawing/2014/main" id="{4B8C5350-870C-4623-87DB-7A071C2E8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727" y="3571068"/>
                <a:ext cx="537011" cy="1038333"/>
              </a:xfrm>
              <a:prstGeom prst="rect">
                <a:avLst/>
              </a:prstGeom>
            </p:spPr>
          </p:pic>
          <p:pic>
            <p:nvPicPr>
              <p:cNvPr id="29" name="Picture 28" descr="A picture containing dark, white&#10;&#10;Description automatically generated">
                <a:extLst>
                  <a:ext uri="{FF2B5EF4-FFF2-40B4-BE49-F238E27FC236}">
                    <a16:creationId xmlns:a16="http://schemas.microsoft.com/office/drawing/2014/main" id="{518F333E-39D1-4A2E-8AA0-7981DA91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3651997" y="3096166"/>
                <a:ext cx="666920" cy="949804"/>
              </a:xfrm>
              <a:prstGeom prst="rect">
                <a:avLst/>
              </a:prstGeom>
            </p:spPr>
          </p:pic>
        </p:grpSp>
        <p:cxnSp>
          <p:nvCxnSpPr>
            <p:cNvPr id="37" name="Straight Arrow Connector 36">
              <a:extLst>
                <a:ext uri="{FF2B5EF4-FFF2-40B4-BE49-F238E27FC236}">
                  <a16:creationId xmlns:a16="http://schemas.microsoft.com/office/drawing/2014/main" id="{2195F467-8321-406C-8883-1F6925909951}"/>
                </a:ext>
              </a:extLst>
            </p:cNvPr>
            <p:cNvCxnSpPr/>
            <p:nvPr/>
          </p:nvCxnSpPr>
          <p:spPr>
            <a:xfrm>
              <a:off x="3038874" y="4613529"/>
              <a:ext cx="78478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9AADFCD-7DF4-4DE8-9130-6ACCF9E64EE7}"/>
                </a:ext>
              </a:extLst>
            </p:cNvPr>
            <p:cNvCxnSpPr>
              <a:cxnSpLocks/>
            </p:cNvCxnSpPr>
            <p:nvPr/>
          </p:nvCxnSpPr>
          <p:spPr>
            <a:xfrm>
              <a:off x="4896917" y="2527771"/>
              <a:ext cx="1601854" cy="67304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4489290-F154-4E21-949B-CE9EA08879BE}"/>
                </a:ext>
              </a:extLst>
            </p:cNvPr>
            <p:cNvCxnSpPr>
              <a:cxnSpLocks/>
            </p:cNvCxnSpPr>
            <p:nvPr/>
          </p:nvCxnSpPr>
          <p:spPr>
            <a:xfrm flipV="1">
              <a:off x="4711673" y="3429000"/>
              <a:ext cx="1787098" cy="90281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0" name="Graphic 49" descr="Line arrow: Rotate left with solid fill">
              <a:extLst>
                <a:ext uri="{FF2B5EF4-FFF2-40B4-BE49-F238E27FC236}">
                  <a16:creationId xmlns:a16="http://schemas.microsoft.com/office/drawing/2014/main" id="{391A35B0-150B-4BCD-A4AD-9A0AA144F4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63342" y="2962855"/>
              <a:ext cx="726685" cy="791539"/>
            </a:xfrm>
            <a:prstGeom prst="rect">
              <a:avLst/>
            </a:prstGeom>
            <a:scene3d>
              <a:camera prst="isometricOffAxis1Top"/>
              <a:lightRig rig="threePt" dir="t"/>
            </a:scene3d>
          </p:spPr>
        </p:pic>
        <p:grpSp>
          <p:nvGrpSpPr>
            <p:cNvPr id="52" name="Group 51">
              <a:extLst>
                <a:ext uri="{FF2B5EF4-FFF2-40B4-BE49-F238E27FC236}">
                  <a16:creationId xmlns:a16="http://schemas.microsoft.com/office/drawing/2014/main" id="{256A24EA-9035-46B3-95E3-5A523190D110}"/>
                </a:ext>
              </a:extLst>
            </p:cNvPr>
            <p:cNvGrpSpPr/>
            <p:nvPr/>
          </p:nvGrpSpPr>
          <p:grpSpPr>
            <a:xfrm>
              <a:off x="2863500" y="690324"/>
              <a:ext cx="2803225" cy="2445869"/>
              <a:chOff x="1247696" y="349438"/>
              <a:chExt cx="3495118" cy="2833480"/>
            </a:xfrm>
          </p:grpSpPr>
          <p:pic>
            <p:nvPicPr>
              <p:cNvPr id="25" name="Picture 24" descr="A picture containing dark&#10;&#10;Description automatically generated">
                <a:extLst>
                  <a:ext uri="{FF2B5EF4-FFF2-40B4-BE49-F238E27FC236}">
                    <a16:creationId xmlns:a16="http://schemas.microsoft.com/office/drawing/2014/main" id="{8634BA25-585E-4B94-86D1-5AF844F298DC}"/>
                  </a:ext>
                </a:extLst>
              </p:cNvPr>
              <p:cNvPicPr>
                <a:picLocks noChangeAspect="1"/>
              </p:cNvPicPr>
              <p:nvPr/>
            </p:nvPicPr>
            <p:blipFill rotWithShape="1">
              <a:blip r:embed="rId8">
                <a:extLst>
                  <a:ext uri="{28A0092B-C50C-407E-A947-70E740481C1C}">
                    <a14:useLocalDpi xmlns:a14="http://schemas.microsoft.com/office/drawing/2010/main" val="0"/>
                  </a:ext>
                </a:extLst>
              </a:blip>
              <a:srcRect l="25053" t="32409" r="29350" b="42122"/>
              <a:stretch/>
            </p:blipFill>
            <p:spPr>
              <a:xfrm rot="185026">
                <a:off x="1746994" y="1671391"/>
                <a:ext cx="2037481" cy="1511527"/>
              </a:xfrm>
              <a:prstGeom prst="rect">
                <a:avLst/>
              </a:prstGeom>
            </p:spPr>
          </p:pic>
          <p:sp>
            <p:nvSpPr>
              <p:cNvPr id="51" name="TextBox 50">
                <a:extLst>
                  <a:ext uri="{FF2B5EF4-FFF2-40B4-BE49-F238E27FC236}">
                    <a16:creationId xmlns:a16="http://schemas.microsoft.com/office/drawing/2014/main" id="{34B3DACA-70CB-4BD0-90F0-8FBD0E4156FC}"/>
                  </a:ext>
                </a:extLst>
              </p:cNvPr>
              <p:cNvSpPr txBox="1"/>
              <p:nvPr/>
            </p:nvSpPr>
            <p:spPr>
              <a:xfrm>
                <a:off x="1247696" y="349438"/>
                <a:ext cx="3495118" cy="1238807"/>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10° concentric surfaces</a:t>
                </a:r>
              </a:p>
            </p:txBody>
          </p:sp>
        </p:grpSp>
        <p:grpSp>
          <p:nvGrpSpPr>
            <p:cNvPr id="55" name="Group 54">
              <a:extLst>
                <a:ext uri="{FF2B5EF4-FFF2-40B4-BE49-F238E27FC236}">
                  <a16:creationId xmlns:a16="http://schemas.microsoft.com/office/drawing/2014/main" id="{2C1DC874-E00C-423B-8970-F497C61636BC}"/>
                </a:ext>
              </a:extLst>
            </p:cNvPr>
            <p:cNvGrpSpPr/>
            <p:nvPr/>
          </p:nvGrpSpPr>
          <p:grpSpPr>
            <a:xfrm>
              <a:off x="1066523" y="4094363"/>
              <a:ext cx="3374483" cy="2699489"/>
              <a:chOff x="1066523" y="4094363"/>
              <a:chExt cx="3374483" cy="2699489"/>
            </a:xfrm>
          </p:grpSpPr>
          <p:grpSp>
            <p:nvGrpSpPr>
              <p:cNvPr id="34" name="Group 33">
                <a:extLst>
                  <a:ext uri="{FF2B5EF4-FFF2-40B4-BE49-F238E27FC236}">
                    <a16:creationId xmlns:a16="http://schemas.microsoft.com/office/drawing/2014/main" id="{853733EA-7FDC-4875-84AE-52646D54F1CB}"/>
                  </a:ext>
                </a:extLst>
              </p:cNvPr>
              <p:cNvGrpSpPr/>
              <p:nvPr/>
            </p:nvGrpSpPr>
            <p:grpSpPr>
              <a:xfrm>
                <a:off x="1066523" y="4094363"/>
                <a:ext cx="1699213" cy="1038333"/>
                <a:chOff x="917762" y="4609401"/>
                <a:chExt cx="1699213" cy="1038333"/>
              </a:xfrm>
            </p:grpSpPr>
            <p:pic>
              <p:nvPicPr>
                <p:cNvPr id="30" name="Picture 29" descr="A picture containing dark, white&#10;&#10;Description automatically generated">
                  <a:extLst>
                    <a:ext uri="{FF2B5EF4-FFF2-40B4-BE49-F238E27FC236}">
                      <a16:creationId xmlns:a16="http://schemas.microsoft.com/office/drawing/2014/main" id="{738AF851-DF31-4F69-8363-FAD498F66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055" y="4653665"/>
                  <a:ext cx="666920" cy="949804"/>
                </a:xfrm>
                <a:prstGeom prst="rect">
                  <a:avLst/>
                </a:prstGeom>
              </p:spPr>
            </p:pic>
            <p:pic>
              <p:nvPicPr>
                <p:cNvPr id="31" name="Picture 30" descr="A picture containing dark&#10;&#10;Description automatically generated">
                  <a:extLst>
                    <a:ext uri="{FF2B5EF4-FFF2-40B4-BE49-F238E27FC236}">
                      <a16:creationId xmlns:a16="http://schemas.microsoft.com/office/drawing/2014/main" id="{671C2286-DEFA-4180-B0EF-D43232C9B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2" y="4609401"/>
                  <a:ext cx="537011" cy="1038333"/>
                </a:xfrm>
                <a:prstGeom prst="rect">
                  <a:avLst/>
                </a:prstGeom>
              </p:spPr>
            </p:pic>
            <p:pic>
              <p:nvPicPr>
                <p:cNvPr id="33" name="Graphic 32" descr="Add with solid fill">
                  <a:extLst>
                    <a:ext uri="{FF2B5EF4-FFF2-40B4-BE49-F238E27FC236}">
                      <a16:creationId xmlns:a16="http://schemas.microsoft.com/office/drawing/2014/main" id="{C031DFF3-8FC3-4E6F-93CB-6F8A7EB2A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5302" y="5007651"/>
                  <a:ext cx="241832" cy="241832"/>
                </a:xfrm>
                <a:prstGeom prst="rect">
                  <a:avLst/>
                </a:prstGeom>
              </p:spPr>
            </p:pic>
          </p:grpSp>
          <p:sp>
            <p:nvSpPr>
              <p:cNvPr id="54" name="TextBox 53">
                <a:extLst>
                  <a:ext uri="{FF2B5EF4-FFF2-40B4-BE49-F238E27FC236}">
                    <a16:creationId xmlns:a16="http://schemas.microsoft.com/office/drawing/2014/main" id="{9F5346A2-8F79-4E43-8B52-621A7B6F84E1}"/>
                  </a:ext>
                </a:extLst>
              </p:cNvPr>
              <p:cNvSpPr txBox="1"/>
              <p:nvPr/>
            </p:nvSpPr>
            <p:spPr>
              <a:xfrm>
                <a:off x="1455549" y="5266219"/>
                <a:ext cx="2985457" cy="1527633"/>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Universal joint</a:t>
                </a:r>
              </a:p>
              <a:p>
                <a:pPr algn="ctr"/>
                <a:r>
                  <a:rPr lang="en-US">
                    <a:latin typeface="Helvetica" panose="020B0604020202020204" pitchFamily="34" charset="0"/>
                    <a:cs typeface="Helvetica" panose="020B0604020202020204" pitchFamily="34" charset="0"/>
                  </a:rPr>
                  <a:t>Ball and socket pins</a:t>
                </a:r>
              </a:p>
            </p:txBody>
          </p:sp>
        </p:grpSp>
        <p:cxnSp>
          <p:nvCxnSpPr>
            <p:cNvPr id="57" name="Straight Connector 56">
              <a:extLst>
                <a:ext uri="{FF2B5EF4-FFF2-40B4-BE49-F238E27FC236}">
                  <a16:creationId xmlns:a16="http://schemas.microsoft.com/office/drawing/2014/main" id="{D5A8E945-65B9-4E43-AFA7-956D56B5F423}"/>
                </a:ext>
              </a:extLst>
            </p:cNvPr>
            <p:cNvCxnSpPr>
              <a:cxnSpLocks/>
            </p:cNvCxnSpPr>
            <p:nvPr/>
          </p:nvCxnSpPr>
          <p:spPr>
            <a:xfrm flipV="1">
              <a:off x="9174376" y="1733888"/>
              <a:ext cx="519907" cy="148222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5E036CAB-4B0D-482B-9FA0-03D12ECABEF6}"/>
                </a:ext>
              </a:extLst>
            </p:cNvPr>
            <p:cNvCxnSpPr>
              <a:cxnSpLocks/>
            </p:cNvCxnSpPr>
            <p:nvPr/>
          </p:nvCxnSpPr>
          <p:spPr>
            <a:xfrm flipV="1">
              <a:off x="9174376" y="1670897"/>
              <a:ext cx="0" cy="1529923"/>
            </a:xfrm>
            <a:prstGeom prst="line">
              <a:avLst/>
            </a:prstGeom>
            <a:ln w="38100"/>
          </p:spPr>
          <p:style>
            <a:lnRef idx="1">
              <a:schemeClr val="accent3"/>
            </a:lnRef>
            <a:fillRef idx="0">
              <a:schemeClr val="accent3"/>
            </a:fillRef>
            <a:effectRef idx="0">
              <a:schemeClr val="accent3"/>
            </a:effectRef>
            <a:fontRef idx="minor">
              <a:schemeClr val="tx1"/>
            </a:fontRef>
          </p:style>
        </p:cxnSp>
        <p:grpSp>
          <p:nvGrpSpPr>
            <p:cNvPr id="65" name="Group 64">
              <a:extLst>
                <a:ext uri="{FF2B5EF4-FFF2-40B4-BE49-F238E27FC236}">
                  <a16:creationId xmlns:a16="http://schemas.microsoft.com/office/drawing/2014/main" id="{ABD1AFFE-3EBA-46F9-9A4A-B4E1952EE4B4}"/>
                </a:ext>
              </a:extLst>
            </p:cNvPr>
            <p:cNvGrpSpPr/>
            <p:nvPr/>
          </p:nvGrpSpPr>
          <p:grpSpPr>
            <a:xfrm rot="16998715">
              <a:off x="9186765" y="1504126"/>
              <a:ext cx="495130" cy="510802"/>
              <a:chOff x="3811300" y="3584935"/>
              <a:chExt cx="558582" cy="576262"/>
            </a:xfrm>
          </p:grpSpPr>
          <p:sp>
            <p:nvSpPr>
              <p:cNvPr id="62" name="Arc 61">
                <a:extLst>
                  <a:ext uri="{FF2B5EF4-FFF2-40B4-BE49-F238E27FC236}">
                    <a16:creationId xmlns:a16="http://schemas.microsoft.com/office/drawing/2014/main" id="{7999515C-4CC1-45EA-ABCD-D39498176D13}"/>
                  </a:ext>
                </a:extLst>
              </p:cNvPr>
              <p:cNvSpPr/>
              <p:nvPr/>
            </p:nvSpPr>
            <p:spPr>
              <a:xfrm rot="2226683">
                <a:off x="3811300" y="3584935"/>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10825CE-37C2-4C91-A44A-442CE3F2F901}"/>
                  </a:ext>
                </a:extLst>
              </p:cNvPr>
              <p:cNvSpPr/>
              <p:nvPr/>
            </p:nvSpPr>
            <p:spPr>
              <a:xfrm rot="18267456">
                <a:off x="4207598" y="359157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C423D992-3F2D-4B93-A637-825CCFB3D52D}"/>
                  </a:ext>
                </a:extLst>
              </p:cNvPr>
              <p:cNvSpPr/>
              <p:nvPr/>
            </p:nvSpPr>
            <p:spPr>
              <a:xfrm rot="13112470">
                <a:off x="4268672" y="4039053"/>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4FBAEA0-1BF8-4134-A166-F56624C5E1F9}"/>
                </a:ext>
              </a:extLst>
            </p:cNvPr>
            <p:cNvSpPr txBox="1"/>
            <p:nvPr/>
          </p:nvSpPr>
          <p:spPr>
            <a:xfrm>
              <a:off x="9280569" y="764660"/>
              <a:ext cx="3119546" cy="1069343"/>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2</a:t>
              </a:r>
              <a:r>
                <a:rPr lang="en-US" sz="1800">
                  <a:latin typeface="Helvetica" panose="020B0604020202020204" pitchFamily="34" charset="0"/>
                  <a:cs typeface="Helvetica" panose="020B0604020202020204" pitchFamily="34" charset="0"/>
                </a:rPr>
                <a:t>0° of rotation achieved</a:t>
              </a:r>
              <a:endParaRPr lang="en-US"/>
            </a:p>
          </p:txBody>
        </p:sp>
        <p:sp>
          <p:nvSpPr>
            <p:cNvPr id="3" name="TextBox 2">
              <a:extLst>
                <a:ext uri="{FF2B5EF4-FFF2-40B4-BE49-F238E27FC236}">
                  <a16:creationId xmlns:a16="http://schemas.microsoft.com/office/drawing/2014/main" id="{0A976357-7E48-4B65-9EE1-BBF7BBFC1025}"/>
                </a:ext>
              </a:extLst>
            </p:cNvPr>
            <p:cNvSpPr txBox="1"/>
            <p:nvPr/>
          </p:nvSpPr>
          <p:spPr>
            <a:xfrm>
              <a:off x="7027220" y="4734446"/>
              <a:ext cx="2538626" cy="611053"/>
            </a:xfrm>
            <a:prstGeom prst="rect">
              <a:avLst/>
            </a:prstGeom>
            <a:noFill/>
          </p:spPr>
          <p:txBody>
            <a:bodyPr wrap="none" rtlCol="0">
              <a:spAutoFit/>
            </a:bodyPr>
            <a:lstStyle/>
            <a:p>
              <a:r>
                <a:rPr lang="en-US">
                  <a:latin typeface="Helvetica" panose="020B0604020202020204" pitchFamily="34" charset="0"/>
                  <a:cs typeface="Helvetica" panose="020B0604020202020204" pitchFamily="34" charset="0"/>
                </a:rPr>
                <a:t>Rotated 180°</a:t>
              </a:r>
            </a:p>
          </p:txBody>
        </p:sp>
      </p:grpSp>
      <p:sp>
        <p:nvSpPr>
          <p:cNvPr id="8" name="TextBox 7">
            <a:extLst>
              <a:ext uri="{FF2B5EF4-FFF2-40B4-BE49-F238E27FC236}">
                <a16:creationId xmlns:a16="http://schemas.microsoft.com/office/drawing/2014/main" id="{5EA98379-A2AA-46E4-9F05-15525AC9DF6E}"/>
              </a:ext>
            </a:extLst>
          </p:cNvPr>
          <p:cNvSpPr txBox="1"/>
          <p:nvPr/>
        </p:nvSpPr>
        <p:spPr>
          <a:xfrm>
            <a:off x="7856623" y="1818549"/>
            <a:ext cx="3761721" cy="3385542"/>
          </a:xfrm>
          <a:prstGeom prst="rect">
            <a:avLst/>
          </a:prstGeom>
          <a:noFill/>
        </p:spPr>
        <p:txBody>
          <a:bodyPr wrap="square" rtlCol="0">
            <a:spAutoFit/>
          </a:bodyPr>
          <a:lstStyle/>
          <a:p>
            <a:r>
              <a:rPr lang="en-US" sz="2800" u="sng">
                <a:latin typeface="Helvetica" panose="020B0604020202020204" pitchFamily="34" charset="0"/>
                <a:cs typeface="Helvetica" panose="020B0604020202020204" pitchFamily="34" charset="0"/>
              </a:rPr>
              <a:t>Lessons learned:</a:t>
            </a:r>
          </a:p>
          <a:p>
            <a:pPr marL="285750" indent="-285750">
              <a:buFont typeface="Arial" panose="020B0604020202020204" pitchFamily="34" charset="0"/>
              <a:buChar char="•"/>
            </a:pPr>
            <a:r>
              <a:rPr lang="en-US" sz="2800">
                <a:latin typeface="Helvetica" panose="020B0604020202020204" pitchFamily="34" charset="0"/>
                <a:cs typeface="Helvetica" panose="020B0604020202020204" pitchFamily="34" charset="0"/>
              </a:rPr>
              <a:t>Require a method to keep the surfaces in contact</a:t>
            </a:r>
          </a:p>
          <a:p>
            <a:pPr marL="285750" indent="-285750">
              <a:buFont typeface="Arial" panose="020B0604020202020204" pitchFamily="34" charset="0"/>
              <a:buChar char="•"/>
            </a:pPr>
            <a:r>
              <a:rPr lang="en-US" sz="2800">
                <a:latin typeface="Helvetica" panose="020B0604020202020204" pitchFamily="34" charset="0"/>
                <a:cs typeface="Helvetica" panose="020B0604020202020204" pitchFamily="34" charset="0"/>
              </a:rPr>
              <a:t>Surfaces induce a significant amount of friction</a:t>
            </a:r>
          </a:p>
          <a:p>
            <a:pPr marL="285750" indent="-285750">
              <a:buFont typeface="Arial" panose="020B0604020202020204" pitchFamily="34" charset="0"/>
              <a:buChar char="•"/>
            </a:pP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92401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F3B5-CA03-4A6B-8FC3-89AAFCA151F8}"/>
              </a:ext>
            </a:extLst>
          </p:cNvPr>
          <p:cNvSpPr>
            <a:spLocks noGrp="1"/>
          </p:cNvSpPr>
          <p:nvPr>
            <p:ph type="title"/>
          </p:nvPr>
        </p:nvSpPr>
        <p:spPr/>
        <p:txBody>
          <a:bodyPr/>
          <a:lstStyle/>
          <a:p>
            <a:r>
              <a:rPr lang="en-US"/>
              <a:t>Contact Surface Operation</a:t>
            </a:r>
          </a:p>
        </p:txBody>
      </p:sp>
      <p:sp>
        <p:nvSpPr>
          <p:cNvPr id="4" name="Slide Number Placeholder 3">
            <a:extLst>
              <a:ext uri="{FF2B5EF4-FFF2-40B4-BE49-F238E27FC236}">
                <a16:creationId xmlns:a16="http://schemas.microsoft.com/office/drawing/2014/main" id="{E8BD6632-2573-45D6-A683-058DD94249AD}"/>
              </a:ext>
            </a:extLst>
          </p:cNvPr>
          <p:cNvSpPr>
            <a:spLocks noGrp="1"/>
          </p:cNvSpPr>
          <p:nvPr>
            <p:ph type="sldNum" sz="quarter" idx="4"/>
          </p:nvPr>
        </p:nvSpPr>
        <p:spPr/>
        <p:txBody>
          <a:bodyPr/>
          <a:lstStyle/>
          <a:p>
            <a:fld id="{8CE6B46B-DFAB-45F5-AC67-E85D925D7105}" type="slidenum">
              <a:rPr lang="en-US" smtClean="0"/>
              <a:t>16</a:t>
            </a:fld>
            <a:endParaRPr lang="en-US"/>
          </a:p>
        </p:txBody>
      </p:sp>
      <p:sp>
        <p:nvSpPr>
          <p:cNvPr id="5" name="Content Placeholder 4">
            <a:extLst>
              <a:ext uri="{FF2B5EF4-FFF2-40B4-BE49-F238E27FC236}">
                <a16:creationId xmlns:a16="http://schemas.microsoft.com/office/drawing/2014/main" id="{86E7090C-4FA0-4FBF-8CBD-C9C3C913C95E}"/>
              </a:ext>
            </a:extLst>
          </p:cNvPr>
          <p:cNvSpPr>
            <a:spLocks noGrp="1"/>
          </p:cNvSpPr>
          <p:nvPr>
            <p:ph sz="quarter" idx="11"/>
          </p:nvPr>
        </p:nvSpPr>
        <p:spPr/>
        <p:txBody>
          <a:bodyPr/>
          <a:lstStyle/>
          <a:p>
            <a:r>
              <a:rPr lang="en-US"/>
              <a:t>Noah Moffeit</a:t>
            </a:r>
          </a:p>
        </p:txBody>
      </p:sp>
      <p:pic>
        <p:nvPicPr>
          <p:cNvPr id="12" name="rotation_assembly">
            <a:hlinkClick r:id="" action="ppaction://media"/>
            <a:extLst>
              <a:ext uri="{FF2B5EF4-FFF2-40B4-BE49-F238E27FC236}">
                <a16:creationId xmlns:a16="http://schemas.microsoft.com/office/drawing/2014/main" id="{D3AF6EE8-65F4-44CB-8227-A512FBEC3D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60198" y="1420812"/>
            <a:ext cx="5197475" cy="4016375"/>
          </a:xfrm>
        </p:spPr>
      </p:pic>
      <p:sp>
        <p:nvSpPr>
          <p:cNvPr id="13" name="Content Placeholder 2">
            <a:extLst>
              <a:ext uri="{FF2B5EF4-FFF2-40B4-BE49-F238E27FC236}">
                <a16:creationId xmlns:a16="http://schemas.microsoft.com/office/drawing/2014/main" id="{C37BA563-AA1D-4683-A4A5-B17F665CC7C7}"/>
              </a:ext>
            </a:extLst>
          </p:cNvPr>
          <p:cNvSpPr txBox="1">
            <a:spLocks/>
          </p:cNvSpPr>
          <p:nvPr/>
        </p:nvSpPr>
        <p:spPr>
          <a:xfrm>
            <a:off x="256032" y="1508760"/>
            <a:ext cx="5424921"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First motor turns the universal joint highlighted in red</a:t>
            </a:r>
          </a:p>
          <a:p>
            <a:pPr lvl="1"/>
            <a:r>
              <a:rPr lang="en-US"/>
              <a:t>Allows for power translation to the nose</a:t>
            </a:r>
          </a:p>
          <a:p>
            <a:pPr lvl="1"/>
            <a:r>
              <a:rPr lang="en-US"/>
              <a:t>Angled surfaces provide 20</a:t>
            </a:r>
            <a:r>
              <a:rPr lang="en-US">
                <a:latin typeface="Calibri" panose="020F0502020204030204" pitchFamily="34" charset="0"/>
                <a:cs typeface="Calibri" panose="020F0502020204030204" pitchFamily="34" charset="0"/>
              </a:rPr>
              <a:t>° </a:t>
            </a:r>
            <a:r>
              <a:rPr lang="en-US">
                <a:latin typeface="Helvetica" panose="020B0604020202020204" pitchFamily="34" charset="0"/>
                <a:cs typeface="Helvetica" panose="020B0604020202020204" pitchFamily="34" charset="0"/>
              </a:rPr>
              <a:t>of deflection</a:t>
            </a:r>
          </a:p>
          <a:p>
            <a:r>
              <a:rPr lang="en-US"/>
              <a:t>Second motor turns the deflected nose into desired position </a:t>
            </a:r>
          </a:p>
        </p:txBody>
      </p:sp>
    </p:spTree>
    <p:extLst>
      <p:ext uri="{BB962C8B-B14F-4D97-AF65-F5344CB8AC3E}">
        <p14:creationId xmlns:p14="http://schemas.microsoft.com/office/powerpoint/2010/main" val="22827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4040-E58D-4F3F-BCE1-93FA27AFD82D}"/>
              </a:ext>
            </a:extLst>
          </p:cNvPr>
          <p:cNvSpPr>
            <a:spLocks noGrp="1"/>
          </p:cNvSpPr>
          <p:nvPr>
            <p:ph type="title"/>
          </p:nvPr>
        </p:nvSpPr>
        <p:spPr/>
        <p:txBody>
          <a:bodyPr/>
          <a:lstStyle/>
          <a:p>
            <a:r>
              <a:rPr lang="en-US"/>
              <a:t>Nose Deflection Process</a:t>
            </a:r>
          </a:p>
        </p:txBody>
      </p:sp>
      <p:pic>
        <p:nvPicPr>
          <p:cNvPr id="6" name="nose_rotation">
            <a:hlinkClick r:id="" action="ppaction://media"/>
            <a:extLst>
              <a:ext uri="{FF2B5EF4-FFF2-40B4-BE49-F238E27FC236}">
                <a16:creationId xmlns:a16="http://schemas.microsoft.com/office/drawing/2014/main" id="{64A1F4E5-E086-4279-A961-3707C75ED8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8027" y="1466749"/>
            <a:ext cx="4997569" cy="3861897"/>
          </a:xfrm>
        </p:spPr>
      </p:pic>
      <p:sp>
        <p:nvSpPr>
          <p:cNvPr id="4" name="Slide Number Placeholder 3">
            <a:extLst>
              <a:ext uri="{FF2B5EF4-FFF2-40B4-BE49-F238E27FC236}">
                <a16:creationId xmlns:a16="http://schemas.microsoft.com/office/drawing/2014/main" id="{99B6C86E-AA7D-458F-B65B-B9EFEF43AF41}"/>
              </a:ext>
            </a:extLst>
          </p:cNvPr>
          <p:cNvSpPr>
            <a:spLocks noGrp="1"/>
          </p:cNvSpPr>
          <p:nvPr>
            <p:ph type="sldNum" sz="quarter" idx="4"/>
          </p:nvPr>
        </p:nvSpPr>
        <p:spPr/>
        <p:txBody>
          <a:bodyPr/>
          <a:lstStyle/>
          <a:p>
            <a:fld id="{8CE6B46B-DFAB-45F5-AC67-E85D925D7105}" type="slidenum">
              <a:rPr lang="en-US" smtClean="0"/>
              <a:t>17</a:t>
            </a:fld>
            <a:endParaRPr lang="en-US"/>
          </a:p>
        </p:txBody>
      </p:sp>
      <p:sp>
        <p:nvSpPr>
          <p:cNvPr id="5" name="Content Placeholder 4">
            <a:extLst>
              <a:ext uri="{FF2B5EF4-FFF2-40B4-BE49-F238E27FC236}">
                <a16:creationId xmlns:a16="http://schemas.microsoft.com/office/drawing/2014/main" id="{CC5CCFF9-2DEC-4877-801E-258FAB45C310}"/>
              </a:ext>
            </a:extLst>
          </p:cNvPr>
          <p:cNvSpPr>
            <a:spLocks noGrp="1"/>
          </p:cNvSpPr>
          <p:nvPr>
            <p:ph sz="quarter" idx="11"/>
          </p:nvPr>
        </p:nvSpPr>
        <p:spPr/>
        <p:txBody>
          <a:bodyPr/>
          <a:lstStyle/>
          <a:p>
            <a:r>
              <a:rPr lang="en-US"/>
              <a:t>Noah Moffeit</a:t>
            </a:r>
          </a:p>
        </p:txBody>
      </p:sp>
      <p:sp>
        <p:nvSpPr>
          <p:cNvPr id="7" name="Content Placeholder 2">
            <a:extLst>
              <a:ext uri="{FF2B5EF4-FFF2-40B4-BE49-F238E27FC236}">
                <a16:creationId xmlns:a16="http://schemas.microsoft.com/office/drawing/2014/main" id="{5BA7A29B-BEB2-4429-81BE-EB8F5E75DFC3}"/>
              </a:ext>
            </a:extLst>
          </p:cNvPr>
          <p:cNvSpPr txBox="1">
            <a:spLocks/>
          </p:cNvSpPr>
          <p:nvPr/>
        </p:nvSpPr>
        <p:spPr>
          <a:xfrm>
            <a:off x="256032" y="1508760"/>
            <a:ext cx="5210913"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Helvetica" panose="020B0604020202020204" pitchFamily="34" charset="0"/>
                <a:cs typeface="Helvetica" panose="020B0604020202020204" pitchFamily="34" charset="0"/>
              </a:rPr>
              <a:t>Operation allows for 20° of deflection</a:t>
            </a:r>
          </a:p>
          <a:p>
            <a:r>
              <a:rPr lang="en-US"/>
              <a:t>The deflection is then directed to the selected combination of pitch and yaw</a:t>
            </a:r>
          </a:p>
          <a:p>
            <a:pPr lvl="1"/>
            <a:r>
              <a:rPr lang="en-US"/>
              <a:t>Current deflection process is nonlinear</a:t>
            </a:r>
          </a:p>
          <a:p>
            <a:pPr>
              <a:buFontTx/>
              <a:buChar char="-"/>
            </a:pPr>
            <a:endParaRPr lang="en-US"/>
          </a:p>
        </p:txBody>
      </p:sp>
    </p:spTree>
    <p:extLst>
      <p:ext uri="{BB962C8B-B14F-4D97-AF65-F5344CB8AC3E}">
        <p14:creationId xmlns:p14="http://schemas.microsoft.com/office/powerpoint/2010/main" val="302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2E08-711C-4FA6-911D-4C6CE3CCFB81}"/>
              </a:ext>
            </a:extLst>
          </p:cNvPr>
          <p:cNvSpPr>
            <a:spLocks noGrp="1"/>
          </p:cNvSpPr>
          <p:nvPr>
            <p:ph type="title"/>
          </p:nvPr>
        </p:nvSpPr>
        <p:spPr/>
        <p:txBody>
          <a:bodyPr/>
          <a:lstStyle/>
          <a:p>
            <a:r>
              <a:rPr lang="en-US"/>
              <a:t>Reducing Friction </a:t>
            </a:r>
          </a:p>
        </p:txBody>
      </p:sp>
      <p:sp>
        <p:nvSpPr>
          <p:cNvPr id="3" name="Content Placeholder 2">
            <a:extLst>
              <a:ext uri="{FF2B5EF4-FFF2-40B4-BE49-F238E27FC236}">
                <a16:creationId xmlns:a16="http://schemas.microsoft.com/office/drawing/2014/main" id="{13F51EE0-F888-4325-A5B4-3C9080C7C826}"/>
              </a:ext>
            </a:extLst>
          </p:cNvPr>
          <p:cNvSpPr>
            <a:spLocks noGrp="1"/>
          </p:cNvSpPr>
          <p:nvPr>
            <p:ph idx="1"/>
          </p:nvPr>
        </p:nvSpPr>
        <p:spPr>
          <a:xfrm>
            <a:off x="256031" y="1508760"/>
            <a:ext cx="5456611" cy="4016620"/>
          </a:xfrm>
        </p:spPr>
        <p:txBody>
          <a:bodyPr vert="horz" lIns="91440" tIns="45720" rIns="91440" bIns="45720" rtlCol="0">
            <a:normAutofit/>
          </a:bodyPr>
          <a:lstStyle/>
          <a:p>
            <a:r>
              <a:rPr lang="en-US"/>
              <a:t>Compact volume restricted motor size and torque capability</a:t>
            </a:r>
          </a:p>
          <a:p>
            <a:r>
              <a:rPr lang="en-US"/>
              <a:t>Each moving component introduces additional friction</a:t>
            </a:r>
          </a:p>
          <a:p>
            <a:r>
              <a:rPr lang="en-US"/>
              <a:t>Solution:</a:t>
            </a:r>
          </a:p>
          <a:p>
            <a:pPr lvl="1"/>
            <a:r>
              <a:rPr lang="en-US"/>
              <a:t>Custom washers at the contact surfaces</a:t>
            </a:r>
          </a:p>
          <a:p>
            <a:pPr lvl="1"/>
            <a:r>
              <a:rPr lang="en-US"/>
              <a:t>Face-mounted bearings assist with rotation of outer components</a:t>
            </a:r>
          </a:p>
          <a:p>
            <a:pPr>
              <a:buFontTx/>
              <a:buChar char="-"/>
            </a:pPr>
            <a:endParaRPr lang="en-US"/>
          </a:p>
          <a:p>
            <a:pPr>
              <a:buFontTx/>
              <a:buChar char="-"/>
            </a:pPr>
            <a:endParaRPr lang="en-US"/>
          </a:p>
        </p:txBody>
      </p:sp>
      <p:sp>
        <p:nvSpPr>
          <p:cNvPr id="4" name="Slide Number Placeholder 3">
            <a:extLst>
              <a:ext uri="{FF2B5EF4-FFF2-40B4-BE49-F238E27FC236}">
                <a16:creationId xmlns:a16="http://schemas.microsoft.com/office/drawing/2014/main" id="{EFC06C2F-8538-429C-97BD-2A3CB33F1A60}"/>
              </a:ext>
            </a:extLst>
          </p:cNvPr>
          <p:cNvSpPr>
            <a:spLocks noGrp="1"/>
          </p:cNvSpPr>
          <p:nvPr>
            <p:ph type="sldNum" sz="quarter" idx="4"/>
          </p:nvPr>
        </p:nvSpPr>
        <p:spPr/>
        <p:txBody>
          <a:bodyPr/>
          <a:lstStyle/>
          <a:p>
            <a:fld id="{8CE6B46B-DFAB-45F5-AC67-E85D925D7105}" type="slidenum">
              <a:rPr lang="en-US" smtClean="0"/>
              <a:t>18</a:t>
            </a:fld>
            <a:endParaRPr lang="en-US"/>
          </a:p>
        </p:txBody>
      </p:sp>
      <p:sp>
        <p:nvSpPr>
          <p:cNvPr id="11" name="Content Placeholder 10">
            <a:extLst>
              <a:ext uri="{FF2B5EF4-FFF2-40B4-BE49-F238E27FC236}">
                <a16:creationId xmlns:a16="http://schemas.microsoft.com/office/drawing/2014/main" id="{13CA604E-69FC-466B-8A60-80CB1F556546}"/>
              </a:ext>
            </a:extLst>
          </p:cNvPr>
          <p:cNvSpPr>
            <a:spLocks noGrp="1"/>
          </p:cNvSpPr>
          <p:nvPr>
            <p:ph sz="quarter" idx="11"/>
          </p:nvPr>
        </p:nvSpPr>
        <p:spPr/>
        <p:txBody>
          <a:bodyPr/>
          <a:lstStyle/>
          <a:p>
            <a:r>
              <a:rPr lang="en-US"/>
              <a:t>Noah Moffeit</a:t>
            </a:r>
          </a:p>
        </p:txBody>
      </p:sp>
      <p:pic>
        <p:nvPicPr>
          <p:cNvPr id="6" name="Picture 5">
            <a:extLst>
              <a:ext uri="{FF2B5EF4-FFF2-40B4-BE49-F238E27FC236}">
                <a16:creationId xmlns:a16="http://schemas.microsoft.com/office/drawing/2014/main" id="{8313CD63-09E3-45CA-9C32-14F379B27DB7}"/>
              </a:ext>
            </a:extLst>
          </p:cNvPr>
          <p:cNvPicPr>
            <a:picLocks noChangeAspect="1"/>
          </p:cNvPicPr>
          <p:nvPr/>
        </p:nvPicPr>
        <p:blipFill rotWithShape="1">
          <a:blip r:embed="rId2">
            <a:extLst>
              <a:ext uri="{28A0092B-C50C-407E-A947-70E740481C1C}">
                <a14:useLocalDpi xmlns:a14="http://schemas.microsoft.com/office/drawing/2010/main" val="0"/>
              </a:ext>
            </a:extLst>
          </a:blip>
          <a:srcRect l="45703" t="20466" r="27499" b="26373"/>
          <a:stretch/>
        </p:blipFill>
        <p:spPr>
          <a:xfrm>
            <a:off x="7096125" y="1271588"/>
            <a:ext cx="3740867" cy="3942633"/>
          </a:xfrm>
          <a:prstGeom prst="rect">
            <a:avLst/>
          </a:prstGeom>
        </p:spPr>
      </p:pic>
    </p:spTree>
    <p:extLst>
      <p:ext uri="{BB962C8B-B14F-4D97-AF65-F5344CB8AC3E}">
        <p14:creationId xmlns:p14="http://schemas.microsoft.com/office/powerpoint/2010/main" val="286985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B64F-343C-4F3F-A728-97279CEC1302}"/>
              </a:ext>
            </a:extLst>
          </p:cNvPr>
          <p:cNvSpPr>
            <a:spLocks noGrp="1"/>
          </p:cNvSpPr>
          <p:nvPr>
            <p:ph type="title"/>
          </p:nvPr>
        </p:nvSpPr>
        <p:spPr/>
        <p:txBody>
          <a:bodyPr/>
          <a:lstStyle/>
          <a:p>
            <a:r>
              <a:rPr lang="en-US"/>
              <a:t>Gap Handling</a:t>
            </a:r>
          </a:p>
        </p:txBody>
      </p:sp>
      <p:sp>
        <p:nvSpPr>
          <p:cNvPr id="3" name="Content Placeholder 2">
            <a:extLst>
              <a:ext uri="{FF2B5EF4-FFF2-40B4-BE49-F238E27FC236}">
                <a16:creationId xmlns:a16="http://schemas.microsoft.com/office/drawing/2014/main" id="{0C922D9D-C415-4C96-8F4A-573F5DE19561}"/>
              </a:ext>
            </a:extLst>
          </p:cNvPr>
          <p:cNvSpPr>
            <a:spLocks noGrp="1"/>
          </p:cNvSpPr>
          <p:nvPr>
            <p:ph idx="1"/>
          </p:nvPr>
        </p:nvSpPr>
        <p:spPr>
          <a:xfrm>
            <a:off x="256032" y="1508760"/>
            <a:ext cx="5619161" cy="3952280"/>
          </a:xfrm>
        </p:spPr>
        <p:txBody>
          <a:bodyPr>
            <a:normAutofit/>
          </a:bodyPr>
          <a:lstStyle/>
          <a:p>
            <a:r>
              <a:rPr lang="en-US"/>
              <a:t>Design introduces a significant gap</a:t>
            </a:r>
          </a:p>
          <a:p>
            <a:r>
              <a:rPr lang="en-US"/>
              <a:t>Gap could cause issues with stability of flow</a:t>
            </a:r>
          </a:p>
          <a:p>
            <a:r>
              <a:rPr lang="en-US"/>
              <a:t>Investigate flexible materials for the nose to body interface</a:t>
            </a:r>
          </a:p>
          <a:p>
            <a:pPr lvl="1"/>
            <a:r>
              <a:rPr lang="en-US"/>
              <a:t>Silicon Resin mixture</a:t>
            </a:r>
          </a:p>
          <a:p>
            <a:pPr lvl="1"/>
            <a:r>
              <a:rPr lang="en-US"/>
              <a:t>Single-Filament 3D print</a:t>
            </a:r>
          </a:p>
          <a:p>
            <a:pPr lvl="1"/>
            <a:r>
              <a:rPr lang="en-US"/>
              <a:t>Multi-Filament 3D print</a:t>
            </a:r>
          </a:p>
        </p:txBody>
      </p:sp>
      <p:sp>
        <p:nvSpPr>
          <p:cNvPr id="4" name="Slide Number Placeholder 3">
            <a:extLst>
              <a:ext uri="{FF2B5EF4-FFF2-40B4-BE49-F238E27FC236}">
                <a16:creationId xmlns:a16="http://schemas.microsoft.com/office/drawing/2014/main" id="{31A8CB72-DC75-46F2-8BF5-F1A92774FBCC}"/>
              </a:ext>
            </a:extLst>
          </p:cNvPr>
          <p:cNvSpPr>
            <a:spLocks noGrp="1"/>
          </p:cNvSpPr>
          <p:nvPr>
            <p:ph type="sldNum" sz="quarter" idx="4"/>
          </p:nvPr>
        </p:nvSpPr>
        <p:spPr/>
        <p:txBody>
          <a:bodyPr/>
          <a:lstStyle/>
          <a:p>
            <a:fld id="{8CE6B46B-DFAB-45F5-AC67-E85D925D7105}" type="slidenum">
              <a:rPr lang="en-US" smtClean="0"/>
              <a:t>19</a:t>
            </a:fld>
            <a:endParaRPr lang="en-US"/>
          </a:p>
        </p:txBody>
      </p:sp>
      <p:sp>
        <p:nvSpPr>
          <p:cNvPr id="7" name="Content Placeholder 6">
            <a:extLst>
              <a:ext uri="{FF2B5EF4-FFF2-40B4-BE49-F238E27FC236}">
                <a16:creationId xmlns:a16="http://schemas.microsoft.com/office/drawing/2014/main" id="{29C3ACE0-1C4C-4B1A-9B29-7A5985D1BE3C}"/>
              </a:ext>
            </a:extLst>
          </p:cNvPr>
          <p:cNvSpPr>
            <a:spLocks noGrp="1"/>
          </p:cNvSpPr>
          <p:nvPr>
            <p:ph sz="quarter" idx="11"/>
          </p:nvPr>
        </p:nvSpPr>
        <p:spPr/>
        <p:txBody>
          <a:bodyPr/>
          <a:lstStyle/>
          <a:p>
            <a:r>
              <a:rPr lang="en-US"/>
              <a:t>Noah Moffeit</a:t>
            </a:r>
          </a:p>
        </p:txBody>
      </p:sp>
      <p:pic>
        <p:nvPicPr>
          <p:cNvPr id="6" name="Picture 5" descr="A picture containing text&#10;&#10;Description automatically generated">
            <a:extLst>
              <a:ext uri="{FF2B5EF4-FFF2-40B4-BE49-F238E27FC236}">
                <a16:creationId xmlns:a16="http://schemas.microsoft.com/office/drawing/2014/main" id="{84F1132E-8E50-4795-BF48-573DCAD142C6}"/>
              </a:ext>
            </a:extLst>
          </p:cNvPr>
          <p:cNvPicPr>
            <a:picLocks noChangeAspect="1"/>
          </p:cNvPicPr>
          <p:nvPr/>
        </p:nvPicPr>
        <p:blipFill rotWithShape="1">
          <a:blip r:embed="rId2">
            <a:extLst>
              <a:ext uri="{28A0092B-C50C-407E-A947-70E740481C1C}">
                <a14:useLocalDpi xmlns:a14="http://schemas.microsoft.com/office/drawing/2010/main" val="0"/>
              </a:ext>
            </a:extLst>
          </a:blip>
          <a:srcRect l="28180" t="20313" r="28295" b="14305"/>
          <a:stretch/>
        </p:blipFill>
        <p:spPr>
          <a:xfrm>
            <a:off x="6457361" y="1367492"/>
            <a:ext cx="5306568" cy="4234815"/>
          </a:xfrm>
          <a:prstGeom prst="rect">
            <a:avLst/>
          </a:prstGeom>
        </p:spPr>
      </p:pic>
    </p:spTree>
    <p:extLst>
      <p:ext uri="{BB962C8B-B14F-4D97-AF65-F5344CB8AC3E}">
        <p14:creationId xmlns:p14="http://schemas.microsoft.com/office/powerpoint/2010/main" val="2279692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4FC1-36DB-4B13-A790-2E147FECB792}"/>
              </a:ext>
            </a:extLst>
          </p:cNvPr>
          <p:cNvSpPr>
            <a:spLocks noGrp="1"/>
          </p:cNvSpPr>
          <p:nvPr>
            <p:ph type="title"/>
          </p:nvPr>
        </p:nvSpPr>
        <p:spPr>
          <a:xfrm>
            <a:off x="838200" y="346271"/>
            <a:ext cx="10515600" cy="1325563"/>
          </a:xfrm>
        </p:spPr>
        <p:txBody>
          <a:bodyPr>
            <a:normAutofit/>
          </a:bodyPr>
          <a:lstStyle/>
          <a:p>
            <a:r>
              <a:rPr lang="en-US">
                <a:solidFill>
                  <a:schemeClr val="tx1"/>
                </a:solidFill>
                <a:latin typeface="Helvetica" pitchFamily="2" charset="0"/>
              </a:rPr>
              <a:t>Team 504 Introductions</a:t>
            </a:r>
          </a:p>
        </p:txBody>
      </p:sp>
      <p:sp>
        <p:nvSpPr>
          <p:cNvPr id="8" name="Content Placeholder 7">
            <a:extLst>
              <a:ext uri="{FF2B5EF4-FFF2-40B4-BE49-F238E27FC236}">
                <a16:creationId xmlns:a16="http://schemas.microsoft.com/office/drawing/2014/main" id="{32BA1CD4-BF90-40BC-9B11-E722DC5B87A7}"/>
              </a:ext>
            </a:extLst>
          </p:cNvPr>
          <p:cNvSpPr>
            <a:spLocks noGrp="1"/>
          </p:cNvSpPr>
          <p:nvPr>
            <p:ph sz="quarter" idx="11"/>
          </p:nvPr>
        </p:nvSpPr>
        <p:spPr/>
        <p:txBody>
          <a:bodyPr/>
          <a:lstStyle/>
          <a:p>
            <a:r>
              <a:rPr lang="en-US"/>
              <a:t>Jed Fazler</a:t>
            </a:r>
          </a:p>
        </p:txBody>
      </p:sp>
      <p:grpSp>
        <p:nvGrpSpPr>
          <p:cNvPr id="3" name="Group 2">
            <a:extLst>
              <a:ext uri="{FF2B5EF4-FFF2-40B4-BE49-F238E27FC236}">
                <a16:creationId xmlns:a16="http://schemas.microsoft.com/office/drawing/2014/main" id="{F2819C0F-0204-4A57-8F5B-A505D64397AD}"/>
              </a:ext>
            </a:extLst>
          </p:cNvPr>
          <p:cNvGrpSpPr/>
          <p:nvPr/>
        </p:nvGrpSpPr>
        <p:grpSpPr>
          <a:xfrm>
            <a:off x="967310" y="1424604"/>
            <a:ext cx="10137069" cy="3874747"/>
            <a:chOff x="967310" y="1424604"/>
            <a:chExt cx="10137069" cy="3874747"/>
          </a:xfrm>
        </p:grpSpPr>
        <p:pic>
          <p:nvPicPr>
            <p:cNvPr id="5" name="Picture 4" descr="A person in a suit and tie&#10;&#10;Description automatically generated with medium confidence">
              <a:extLst>
                <a:ext uri="{FF2B5EF4-FFF2-40B4-BE49-F238E27FC236}">
                  <a16:creationId xmlns:a16="http://schemas.microsoft.com/office/drawing/2014/main" id="{CE6B719A-E4E7-4BFB-B4AF-E8379E9B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211" y="1424604"/>
              <a:ext cx="2012171" cy="3018257"/>
            </a:xfrm>
            <a:prstGeom prst="roundRect">
              <a:avLst/>
            </a:prstGeom>
            <a:solidFill>
              <a:srgbClr val="DBD7CD"/>
            </a:solidFill>
            <a:ln w="28575">
              <a:solidFill>
                <a:schemeClr val="tx1"/>
              </a:solidFill>
            </a:ln>
          </p:spPr>
        </p:pic>
        <p:pic>
          <p:nvPicPr>
            <p:cNvPr id="16" name="Picture 15" descr="A person wearing a suit and tie&#10;&#10;Description automatically generated with medium confidence">
              <a:extLst>
                <a:ext uri="{FF2B5EF4-FFF2-40B4-BE49-F238E27FC236}">
                  <a16:creationId xmlns:a16="http://schemas.microsoft.com/office/drawing/2014/main" id="{46A61D98-55EE-4C7C-8209-325BF221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699" y="1425341"/>
              <a:ext cx="2011680" cy="3018256"/>
            </a:xfrm>
            <a:prstGeom prst="roundRect">
              <a:avLst/>
            </a:prstGeom>
            <a:ln w="28575">
              <a:solidFill>
                <a:schemeClr val="tx1"/>
              </a:solidFill>
            </a:ln>
          </p:spPr>
        </p:pic>
        <p:sp>
          <p:nvSpPr>
            <p:cNvPr id="9" name="Rectangle: Rounded Corners 8">
              <a:extLst>
                <a:ext uri="{FF2B5EF4-FFF2-40B4-BE49-F238E27FC236}">
                  <a16:creationId xmlns:a16="http://schemas.microsoft.com/office/drawing/2014/main" id="{6F060093-55C4-47DA-BFAE-B6BCE05920B9}"/>
                </a:ext>
              </a:extLst>
            </p:cNvPr>
            <p:cNvSpPr/>
            <p:nvPr/>
          </p:nvSpPr>
          <p:spPr>
            <a:xfrm>
              <a:off x="3664466" y="4656411"/>
              <a:ext cx="2011189"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Noah Moffeit</a:t>
              </a:r>
            </a:p>
            <a:p>
              <a:pPr algn="ctr"/>
              <a:r>
                <a:rPr lang="en-US" sz="1600">
                  <a:solidFill>
                    <a:schemeClr val="tx1"/>
                  </a:solidFill>
                  <a:latin typeface="Helvetica" panose="020B0604020202020204" pitchFamily="34" charset="0"/>
                  <a:cs typeface="Helvetica" panose="020B0604020202020204" pitchFamily="34" charset="0"/>
                </a:rPr>
                <a:t>Design Engineer</a:t>
              </a:r>
            </a:p>
          </p:txBody>
        </p:sp>
        <p:sp>
          <p:nvSpPr>
            <p:cNvPr id="10" name="Rectangle: Rounded Corners 9">
              <a:extLst>
                <a:ext uri="{FF2B5EF4-FFF2-40B4-BE49-F238E27FC236}">
                  <a16:creationId xmlns:a16="http://schemas.microsoft.com/office/drawing/2014/main" id="{7896AA5E-5DE5-4C6C-B438-98203BF15DFF}"/>
                </a:ext>
              </a:extLst>
            </p:cNvPr>
            <p:cNvSpPr/>
            <p:nvPr/>
          </p:nvSpPr>
          <p:spPr>
            <a:xfrm>
              <a:off x="9092699" y="4656411"/>
              <a:ext cx="2011189"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rPr>
                <a:t>Robert Smith</a:t>
              </a:r>
            </a:p>
            <a:p>
              <a:pPr algn="ctr"/>
              <a:r>
                <a:rPr lang="en-US" sz="1600">
                  <a:solidFill>
                    <a:schemeClr val="tx1"/>
                  </a:solidFill>
                  <a:latin typeface="Helvetica" panose="020B0604020202020204" pitchFamily="34" charset="0"/>
                </a:rPr>
                <a:t>Research Engineer</a:t>
              </a:r>
            </a:p>
          </p:txBody>
        </p:sp>
        <p:sp>
          <p:nvSpPr>
            <p:cNvPr id="11" name="Rectangle: Rounded Corners 10">
              <a:extLst>
                <a:ext uri="{FF2B5EF4-FFF2-40B4-BE49-F238E27FC236}">
                  <a16:creationId xmlns:a16="http://schemas.microsoft.com/office/drawing/2014/main" id="{25031E16-FD18-415B-8FD5-BF5950934606}"/>
                </a:ext>
              </a:extLst>
            </p:cNvPr>
            <p:cNvSpPr/>
            <p:nvPr/>
          </p:nvSpPr>
          <p:spPr>
            <a:xfrm>
              <a:off x="6376741" y="4665959"/>
              <a:ext cx="2045109"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Nicholas Samuda</a:t>
              </a:r>
            </a:p>
            <a:p>
              <a:pPr algn="ctr"/>
              <a:r>
                <a:rPr lang="en-US" sz="1600">
                  <a:solidFill>
                    <a:schemeClr val="tx1"/>
                  </a:solidFill>
                  <a:latin typeface="Helvetica" panose="020B0604020202020204" pitchFamily="34" charset="0"/>
                  <a:cs typeface="Helvetica" panose="020B0604020202020204" pitchFamily="34" charset="0"/>
                </a:rPr>
                <a:t>Systems Engineer</a:t>
              </a:r>
            </a:p>
          </p:txBody>
        </p:sp>
        <p:sp>
          <p:nvSpPr>
            <p:cNvPr id="12" name="Rectangle: Rounded Corners 11">
              <a:extLst>
                <a:ext uri="{FF2B5EF4-FFF2-40B4-BE49-F238E27FC236}">
                  <a16:creationId xmlns:a16="http://schemas.microsoft.com/office/drawing/2014/main" id="{46098C76-3CAF-45CC-9D47-F74314427B97}"/>
                </a:ext>
              </a:extLst>
            </p:cNvPr>
            <p:cNvSpPr/>
            <p:nvPr/>
          </p:nvSpPr>
          <p:spPr>
            <a:xfrm>
              <a:off x="967310" y="4656411"/>
              <a:ext cx="2011189"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Jed Fazler</a:t>
              </a:r>
            </a:p>
            <a:p>
              <a:pPr algn="ctr"/>
              <a:r>
                <a:rPr lang="en-US" sz="1600">
                  <a:solidFill>
                    <a:schemeClr val="tx1"/>
                  </a:solidFill>
                  <a:latin typeface="Helvetica" panose="020B0604020202020204" pitchFamily="34" charset="0"/>
                  <a:cs typeface="Helvetica" panose="020B0604020202020204" pitchFamily="34" charset="0"/>
                </a:rPr>
                <a:t>Materials Engineer</a:t>
              </a:r>
            </a:p>
          </p:txBody>
        </p:sp>
        <p:pic>
          <p:nvPicPr>
            <p:cNvPr id="4" name="Picture 5">
              <a:extLst>
                <a:ext uri="{FF2B5EF4-FFF2-40B4-BE49-F238E27FC236}">
                  <a16:creationId xmlns:a16="http://schemas.microsoft.com/office/drawing/2014/main" id="{695EFFA1-0BE9-41E5-9A64-14E4DD2E534D}"/>
                </a:ext>
              </a:extLst>
            </p:cNvPr>
            <p:cNvPicPr>
              <a:picLocks noChangeAspect="1"/>
            </p:cNvPicPr>
            <p:nvPr/>
          </p:nvPicPr>
          <p:blipFill rotWithShape="1">
            <a:blip r:embed="rId4"/>
            <a:srcRect l="6444" r="5996"/>
            <a:stretch/>
          </p:blipFill>
          <p:spPr>
            <a:xfrm>
              <a:off x="983780" y="1425341"/>
              <a:ext cx="2011680" cy="3018256"/>
            </a:xfrm>
            <a:prstGeom prst="roundRect">
              <a:avLst/>
            </a:prstGeom>
            <a:ln w="28575">
              <a:solidFill>
                <a:schemeClr val="tx1"/>
              </a:solidFill>
            </a:ln>
          </p:spPr>
        </p:pic>
      </p:grpSp>
      <p:sp>
        <p:nvSpPr>
          <p:cNvPr id="13" name="Slide Number Placeholder 12">
            <a:extLst>
              <a:ext uri="{FF2B5EF4-FFF2-40B4-BE49-F238E27FC236}">
                <a16:creationId xmlns:a16="http://schemas.microsoft.com/office/drawing/2014/main" id="{A4BAE8AD-7462-4977-A534-3709A770C4F0}"/>
              </a:ext>
            </a:extLst>
          </p:cNvPr>
          <p:cNvSpPr>
            <a:spLocks noGrp="1"/>
          </p:cNvSpPr>
          <p:nvPr>
            <p:ph type="sldNum" sz="quarter" idx="4"/>
          </p:nvPr>
        </p:nvSpPr>
        <p:spPr/>
        <p:txBody>
          <a:bodyPr/>
          <a:lstStyle/>
          <a:p>
            <a:fld id="{1504101C-439A-4B4A-8615-B63CB065D830}" type="slidenum">
              <a:rPr lang="en-US" smtClean="0"/>
              <a:t>2</a:t>
            </a:fld>
            <a:endParaRPr lang="en-US"/>
          </a:p>
        </p:txBody>
      </p:sp>
      <p:pic>
        <p:nvPicPr>
          <p:cNvPr id="7" name="Picture 6" descr="A person in a suit and tie&#10;&#10;Description automatically generated with medium confidence">
            <a:extLst>
              <a:ext uri="{FF2B5EF4-FFF2-40B4-BE49-F238E27FC236}">
                <a16:creationId xmlns:a16="http://schemas.microsoft.com/office/drawing/2014/main" id="{06C51BFE-F29E-4420-92E9-BFA9A225E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75" y="1424604"/>
            <a:ext cx="2011680" cy="3017520"/>
          </a:xfrm>
          <a:prstGeom prst="flowChartAlternateProcess">
            <a:avLst/>
          </a:prstGeom>
          <a:ln w="28575">
            <a:solidFill>
              <a:schemeClr val="tx1"/>
            </a:solidFill>
          </a:ln>
        </p:spPr>
      </p:pic>
    </p:spTree>
    <p:extLst>
      <p:ext uri="{BB962C8B-B14F-4D97-AF65-F5344CB8AC3E}">
        <p14:creationId xmlns:p14="http://schemas.microsoft.com/office/powerpoint/2010/main" val="374907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Cast Silicone Resin</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20</a:t>
            </a:fld>
            <a:endParaRPr lang="en-US"/>
          </a:p>
        </p:txBody>
      </p:sp>
      <p:sp>
        <p:nvSpPr>
          <p:cNvPr id="5" name="Content Placeholder 4">
            <a:extLst>
              <a:ext uri="{FF2B5EF4-FFF2-40B4-BE49-F238E27FC236}">
                <a16:creationId xmlns:a16="http://schemas.microsoft.com/office/drawing/2014/main" id="{8B9F59BB-D33C-4290-A148-5E6B284F4E1C}"/>
              </a:ext>
            </a:extLst>
          </p:cNvPr>
          <p:cNvSpPr>
            <a:spLocks noGrp="1"/>
          </p:cNvSpPr>
          <p:nvPr>
            <p:ph sz="quarter" idx="11"/>
          </p:nvPr>
        </p:nvSpPr>
        <p:spPr/>
        <p:txBody>
          <a:bodyPr/>
          <a:lstStyle/>
          <a:p>
            <a:r>
              <a:rPr lang="en-US"/>
              <a:t>Noah Moffeit</a:t>
            </a:r>
          </a:p>
        </p:txBody>
      </p:sp>
      <p:pic>
        <p:nvPicPr>
          <p:cNvPr id="9" name="Picture 8" descr="A picture containing weapon, dark&#10;&#10;Description automatically generated">
            <a:extLst>
              <a:ext uri="{FF2B5EF4-FFF2-40B4-BE49-F238E27FC236}">
                <a16:creationId xmlns:a16="http://schemas.microsoft.com/office/drawing/2014/main" id="{8F442DD5-409A-410B-A414-B1C31BDD1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652" y="627001"/>
            <a:ext cx="4161148" cy="5526525"/>
          </a:xfrm>
          <a:prstGeom prst="rect">
            <a:avLst/>
          </a:prstGeom>
        </p:spPr>
      </p:pic>
      <p:sp>
        <p:nvSpPr>
          <p:cNvPr id="8" name="Content Placeholder 2">
            <a:extLst>
              <a:ext uri="{FF2B5EF4-FFF2-40B4-BE49-F238E27FC236}">
                <a16:creationId xmlns:a16="http://schemas.microsoft.com/office/drawing/2014/main" id="{6D502E9A-BC81-4253-80DE-DC91B3892AB9}"/>
              </a:ext>
            </a:extLst>
          </p:cNvPr>
          <p:cNvSpPr>
            <a:spLocks noGrp="1"/>
          </p:cNvSpPr>
          <p:nvPr>
            <p:ph idx="1"/>
          </p:nvPr>
        </p:nvSpPr>
        <p:spPr>
          <a:xfrm>
            <a:off x="257764" y="1550792"/>
            <a:ext cx="5619161" cy="3946240"/>
          </a:xfrm>
        </p:spPr>
        <p:txBody>
          <a:bodyPr>
            <a:normAutofit lnSpcReduction="10000"/>
          </a:bodyPr>
          <a:lstStyle/>
          <a:p>
            <a:r>
              <a:rPr lang="en-US"/>
              <a:t>Required a 3D printed mold for casting</a:t>
            </a:r>
          </a:p>
          <a:p>
            <a:r>
              <a:rPr lang="en-US"/>
              <a:t>Greatest flexibility, least structure</a:t>
            </a:r>
          </a:p>
          <a:p>
            <a:pPr lvl="1"/>
            <a:r>
              <a:rPr lang="en-US"/>
              <a:t>Pinching occurs at moderate to high deflection</a:t>
            </a:r>
          </a:p>
          <a:p>
            <a:pPr lvl="1"/>
            <a:r>
              <a:rPr lang="en-US"/>
              <a:t>Capable of the greatest angles of deflection</a:t>
            </a:r>
          </a:p>
          <a:p>
            <a:r>
              <a:rPr lang="en-US"/>
              <a:t>Later prototypes introduce metal wire to facilitate structure</a:t>
            </a:r>
          </a:p>
          <a:p>
            <a:pPr marL="0" indent="0">
              <a:buNone/>
            </a:pPr>
            <a:endParaRPr lang="en-US"/>
          </a:p>
        </p:txBody>
      </p:sp>
    </p:spTree>
    <p:extLst>
      <p:ext uri="{BB962C8B-B14F-4D97-AF65-F5344CB8AC3E}">
        <p14:creationId xmlns:p14="http://schemas.microsoft.com/office/powerpoint/2010/main" val="3960223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a:xfrm>
            <a:off x="838199" y="365125"/>
            <a:ext cx="10898171" cy="1325563"/>
          </a:xfrm>
        </p:spPr>
        <p:txBody>
          <a:bodyPr/>
          <a:lstStyle/>
          <a:p>
            <a:r>
              <a:rPr lang="en-US"/>
              <a:t>Gap Handling: Single-Filament 3D Print</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21</a:t>
            </a:fld>
            <a:endParaRPr lang="en-US"/>
          </a:p>
        </p:txBody>
      </p:sp>
      <p:pic>
        <p:nvPicPr>
          <p:cNvPr id="6" name="Picture 5" descr="A picture containing weapon, white, light&#10;&#10;Description automatically generated">
            <a:extLst>
              <a:ext uri="{FF2B5EF4-FFF2-40B4-BE49-F238E27FC236}">
                <a16:creationId xmlns:a16="http://schemas.microsoft.com/office/drawing/2014/main" id="{4643F4DE-2E77-4323-A687-2D9D42FC4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851" y="1263311"/>
            <a:ext cx="3335954" cy="4430564"/>
          </a:xfrm>
          <a:prstGeom prst="rect">
            <a:avLst/>
          </a:prstGeom>
        </p:spPr>
      </p:pic>
      <p:sp>
        <p:nvSpPr>
          <p:cNvPr id="8" name="Content Placeholder 2">
            <a:extLst>
              <a:ext uri="{FF2B5EF4-FFF2-40B4-BE49-F238E27FC236}">
                <a16:creationId xmlns:a16="http://schemas.microsoft.com/office/drawing/2014/main" id="{902C234B-D56F-4E53-98F7-B531898F6FBD}"/>
              </a:ext>
            </a:extLst>
          </p:cNvPr>
          <p:cNvSpPr>
            <a:spLocks noGrp="1"/>
          </p:cNvSpPr>
          <p:nvPr>
            <p:ph idx="1"/>
          </p:nvPr>
        </p:nvSpPr>
        <p:spPr>
          <a:xfrm>
            <a:off x="257764" y="1511880"/>
            <a:ext cx="5619161" cy="3952280"/>
          </a:xfrm>
        </p:spPr>
        <p:txBody>
          <a:bodyPr vert="horz" lIns="91440" tIns="45720" rIns="91440" bIns="45720" rtlCol="0">
            <a:normAutofit/>
          </a:bodyPr>
          <a:lstStyle/>
          <a:p>
            <a:r>
              <a:rPr lang="en-US" err="1"/>
              <a:t>NinjaFlex</a:t>
            </a:r>
            <a:r>
              <a:rPr lang="en-US"/>
              <a:t> 3D Printer Filament</a:t>
            </a:r>
          </a:p>
          <a:p>
            <a:r>
              <a:rPr lang="en-US"/>
              <a:t>Capable of rapid prototyping</a:t>
            </a:r>
          </a:p>
          <a:p>
            <a:r>
              <a:rPr lang="en-US"/>
              <a:t>Allowed for bending without buckling</a:t>
            </a:r>
          </a:p>
          <a:p>
            <a:r>
              <a:rPr lang="en-US"/>
              <a:t>Least amount of flex</a:t>
            </a:r>
          </a:p>
          <a:p>
            <a:pPr lvl="1"/>
            <a:r>
              <a:rPr lang="en-US"/>
              <a:t>Capable of only small angles of deflection</a:t>
            </a:r>
          </a:p>
        </p:txBody>
      </p:sp>
      <p:sp>
        <p:nvSpPr>
          <p:cNvPr id="7" name="Content Placeholder 4">
            <a:extLst>
              <a:ext uri="{FF2B5EF4-FFF2-40B4-BE49-F238E27FC236}">
                <a16:creationId xmlns:a16="http://schemas.microsoft.com/office/drawing/2014/main" id="{22F3511B-5D16-43A2-8F84-1B5F161BFA77}"/>
              </a:ext>
            </a:extLst>
          </p:cNvPr>
          <p:cNvSpPr>
            <a:spLocks noGrp="1"/>
          </p:cNvSpPr>
          <p:nvPr>
            <p:ph sz="quarter" idx="11"/>
          </p:nvPr>
        </p:nvSpPr>
        <p:spPr>
          <a:xfrm>
            <a:off x="10363200" y="5611399"/>
            <a:ext cx="1828800" cy="310896"/>
          </a:xfrm>
        </p:spPr>
        <p:txBody>
          <a:bodyPr/>
          <a:lstStyle/>
          <a:p>
            <a:r>
              <a:rPr lang="en-US"/>
              <a:t>Noah Moffeit</a:t>
            </a:r>
          </a:p>
        </p:txBody>
      </p:sp>
    </p:spTree>
    <p:extLst>
      <p:ext uri="{BB962C8B-B14F-4D97-AF65-F5344CB8AC3E}">
        <p14:creationId xmlns:p14="http://schemas.microsoft.com/office/powerpoint/2010/main" val="344103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Multi-Filament 3D Print</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22</a:t>
            </a:fld>
            <a:endParaRPr lang="en-US"/>
          </a:p>
        </p:txBody>
      </p:sp>
      <p:sp>
        <p:nvSpPr>
          <p:cNvPr id="6" name="Content Placeholder 2">
            <a:extLst>
              <a:ext uri="{FF2B5EF4-FFF2-40B4-BE49-F238E27FC236}">
                <a16:creationId xmlns:a16="http://schemas.microsoft.com/office/drawing/2014/main" id="{A804B77E-E888-4546-BE37-A2B6DD70A054}"/>
              </a:ext>
            </a:extLst>
          </p:cNvPr>
          <p:cNvSpPr>
            <a:spLocks noGrp="1"/>
          </p:cNvSpPr>
          <p:nvPr>
            <p:ph idx="1"/>
          </p:nvPr>
        </p:nvSpPr>
        <p:spPr>
          <a:xfrm>
            <a:off x="257764" y="1511880"/>
            <a:ext cx="5619161" cy="3952280"/>
          </a:xfrm>
        </p:spPr>
        <p:txBody>
          <a:bodyPr>
            <a:normAutofit/>
          </a:bodyPr>
          <a:lstStyle/>
          <a:p>
            <a:r>
              <a:rPr lang="en-US"/>
              <a:t>Provided by AFRL</a:t>
            </a:r>
          </a:p>
          <a:p>
            <a:pPr lvl="1"/>
            <a:r>
              <a:rPr lang="en-US"/>
              <a:t>Used for AFRL’s missile models</a:t>
            </a:r>
          </a:p>
          <a:p>
            <a:r>
              <a:rPr lang="en-US"/>
              <a:t>Mixed material 3D print</a:t>
            </a:r>
          </a:p>
          <a:p>
            <a:pPr lvl="1"/>
            <a:r>
              <a:rPr lang="en-US"/>
              <a:t>White: rigid</a:t>
            </a:r>
          </a:p>
          <a:p>
            <a:pPr lvl="1"/>
            <a:r>
              <a:rPr lang="en-US"/>
              <a:t>Black: pliable</a:t>
            </a:r>
          </a:p>
          <a:p>
            <a:r>
              <a:rPr lang="en-US"/>
              <a:t>Allows for spring-like flexibility and provides structure</a:t>
            </a:r>
          </a:p>
        </p:txBody>
      </p:sp>
      <p:sp>
        <p:nvSpPr>
          <p:cNvPr id="9" name="Content Placeholder 8">
            <a:extLst>
              <a:ext uri="{FF2B5EF4-FFF2-40B4-BE49-F238E27FC236}">
                <a16:creationId xmlns:a16="http://schemas.microsoft.com/office/drawing/2014/main" id="{E9699422-42D3-40E2-8553-5CB2FF148AD7}"/>
              </a:ext>
            </a:extLst>
          </p:cNvPr>
          <p:cNvSpPr>
            <a:spLocks noGrp="1"/>
          </p:cNvSpPr>
          <p:nvPr>
            <p:ph sz="quarter" idx="11"/>
          </p:nvPr>
        </p:nvSpPr>
        <p:spPr/>
        <p:txBody>
          <a:bodyPr/>
          <a:lstStyle/>
          <a:p>
            <a:r>
              <a:rPr lang="en-US"/>
              <a:t>Noah Moffeit</a:t>
            </a:r>
          </a:p>
        </p:txBody>
      </p:sp>
      <p:pic>
        <p:nvPicPr>
          <p:cNvPr id="7" name="Picture 6" descr="A picture containing knife, light&#10;&#10;Description automatically generated">
            <a:extLst>
              <a:ext uri="{FF2B5EF4-FFF2-40B4-BE49-F238E27FC236}">
                <a16:creationId xmlns:a16="http://schemas.microsoft.com/office/drawing/2014/main" id="{63F1B92C-B44F-4CDA-AB27-D36756107D7F}"/>
              </a:ext>
            </a:extLst>
          </p:cNvPr>
          <p:cNvPicPr>
            <a:picLocks noChangeAspect="1"/>
          </p:cNvPicPr>
          <p:nvPr/>
        </p:nvPicPr>
        <p:blipFill rotWithShape="1">
          <a:blip r:embed="rId2">
            <a:extLst>
              <a:ext uri="{28A0092B-C50C-407E-A947-70E740481C1C}">
                <a14:useLocalDpi xmlns:a14="http://schemas.microsoft.com/office/drawing/2010/main" val="0"/>
              </a:ext>
            </a:extLst>
          </a:blip>
          <a:srcRect l="20841" t="23090" r="20306" b="19369"/>
          <a:stretch/>
        </p:blipFill>
        <p:spPr>
          <a:xfrm rot="2700000">
            <a:off x="7634976" y="1929424"/>
            <a:ext cx="3188311" cy="3117189"/>
          </a:xfrm>
          <a:prstGeom prst="rect">
            <a:avLst/>
          </a:prstGeom>
        </p:spPr>
      </p:pic>
    </p:spTree>
    <p:extLst>
      <p:ext uri="{BB962C8B-B14F-4D97-AF65-F5344CB8AC3E}">
        <p14:creationId xmlns:p14="http://schemas.microsoft.com/office/powerpoint/2010/main" val="306531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1E11-E9DF-4120-BB23-60DF1C2D501E}"/>
              </a:ext>
            </a:extLst>
          </p:cNvPr>
          <p:cNvSpPr>
            <a:spLocks noGrp="1"/>
          </p:cNvSpPr>
          <p:nvPr>
            <p:ph type="title"/>
          </p:nvPr>
        </p:nvSpPr>
        <p:spPr/>
        <p:txBody>
          <a:bodyPr/>
          <a:lstStyle/>
          <a:p>
            <a:r>
              <a:rPr lang="en-US"/>
              <a:t>Experimental Preparation</a:t>
            </a:r>
          </a:p>
        </p:txBody>
      </p:sp>
      <p:sp>
        <p:nvSpPr>
          <p:cNvPr id="4" name="Slide Number Placeholder 3">
            <a:extLst>
              <a:ext uri="{FF2B5EF4-FFF2-40B4-BE49-F238E27FC236}">
                <a16:creationId xmlns:a16="http://schemas.microsoft.com/office/drawing/2014/main" id="{0CA75B72-BCE0-4100-AD9C-7AAE2637BC50}"/>
              </a:ext>
            </a:extLst>
          </p:cNvPr>
          <p:cNvSpPr>
            <a:spLocks noGrp="1"/>
          </p:cNvSpPr>
          <p:nvPr>
            <p:ph type="sldNum" sz="quarter" idx="4"/>
          </p:nvPr>
        </p:nvSpPr>
        <p:spPr/>
        <p:txBody>
          <a:bodyPr/>
          <a:lstStyle/>
          <a:p>
            <a:fld id="{8CE6B46B-DFAB-45F5-AC67-E85D925D7105}" type="slidenum">
              <a:rPr lang="en-US" smtClean="0"/>
              <a:t>23</a:t>
            </a:fld>
            <a:endParaRPr lang="en-US"/>
          </a:p>
        </p:txBody>
      </p:sp>
      <p:grpSp>
        <p:nvGrpSpPr>
          <p:cNvPr id="77" name="Group 76">
            <a:extLst>
              <a:ext uri="{FF2B5EF4-FFF2-40B4-BE49-F238E27FC236}">
                <a16:creationId xmlns:a16="http://schemas.microsoft.com/office/drawing/2014/main" id="{EE10E599-1075-431E-BA5D-9FC88089CB35}"/>
              </a:ext>
            </a:extLst>
          </p:cNvPr>
          <p:cNvGrpSpPr/>
          <p:nvPr/>
        </p:nvGrpSpPr>
        <p:grpSpPr>
          <a:xfrm>
            <a:off x="1391011" y="1987158"/>
            <a:ext cx="2771480" cy="2878200"/>
            <a:chOff x="1564848" y="2383393"/>
            <a:chExt cx="2771480" cy="2878200"/>
          </a:xfrm>
        </p:grpSpPr>
        <p:grpSp>
          <p:nvGrpSpPr>
            <p:cNvPr id="74" name="Group 73">
              <a:extLst>
                <a:ext uri="{FF2B5EF4-FFF2-40B4-BE49-F238E27FC236}">
                  <a16:creationId xmlns:a16="http://schemas.microsoft.com/office/drawing/2014/main" id="{7DEAB1FB-936D-48DE-83E7-ABC220F2A236}"/>
                </a:ext>
              </a:extLst>
            </p:cNvPr>
            <p:cNvGrpSpPr/>
            <p:nvPr/>
          </p:nvGrpSpPr>
          <p:grpSpPr>
            <a:xfrm>
              <a:off x="1869563" y="2383393"/>
              <a:ext cx="2162052" cy="2052687"/>
              <a:chOff x="1754311" y="2239849"/>
              <a:chExt cx="2162052" cy="2052687"/>
            </a:xfrm>
          </p:grpSpPr>
          <p:sp>
            <p:nvSpPr>
              <p:cNvPr id="6" name="Rectangle: Rounded Corners 5">
                <a:extLst>
                  <a:ext uri="{FF2B5EF4-FFF2-40B4-BE49-F238E27FC236}">
                    <a16:creationId xmlns:a16="http://schemas.microsoft.com/office/drawing/2014/main" id="{D6440403-6091-4487-8587-D28727471CEF}"/>
                  </a:ext>
                </a:extLst>
              </p:cNvPr>
              <p:cNvSpPr/>
              <p:nvPr/>
            </p:nvSpPr>
            <p:spPr>
              <a:xfrm>
                <a:off x="1754311" y="2239849"/>
                <a:ext cx="2162052" cy="2052687"/>
              </a:xfrm>
              <a:prstGeom prst="roundRect">
                <a:avLst/>
              </a:prstGeom>
              <a:solidFill>
                <a:srgbClr val="1A496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descr="Lightning bolt with solid fill">
                <a:extLst>
                  <a:ext uri="{FF2B5EF4-FFF2-40B4-BE49-F238E27FC236}">
                    <a16:creationId xmlns:a16="http://schemas.microsoft.com/office/drawing/2014/main" id="{5FE32650-EF40-4FA1-BEC9-57C1D8508F02}"/>
                  </a:ext>
                </a:extLst>
              </p:cNvPr>
              <p:cNvSpPr/>
              <p:nvPr/>
            </p:nvSpPr>
            <p:spPr>
              <a:xfrm>
                <a:off x="2196557" y="2586262"/>
                <a:ext cx="1252501" cy="1359859"/>
              </a:xfrm>
              <a:custGeom>
                <a:avLst/>
                <a:gdLst>
                  <a:gd name="connsiteX0" fmla="*/ 371008 w 1252501"/>
                  <a:gd name="connsiteY0" fmla="*/ 768068 h 1359859"/>
                  <a:gd name="connsiteX1" fmla="*/ 569128 w 1252501"/>
                  <a:gd name="connsiteY1" fmla="*/ 968093 h 1359859"/>
                  <a:gd name="connsiteX2" fmla="*/ 569128 w 1252501"/>
                  <a:gd name="connsiteY2" fmla="*/ 868081 h 1359859"/>
                  <a:gd name="connsiteX3" fmla="*/ 471021 w 1252501"/>
                  <a:gd name="connsiteY3" fmla="*/ 768068 h 1359859"/>
                  <a:gd name="connsiteX4" fmla="*/ 808205 w 1252501"/>
                  <a:gd name="connsiteY4" fmla="*/ 767116 h 1359859"/>
                  <a:gd name="connsiteX5" fmla="*/ 710098 w 1252501"/>
                  <a:gd name="connsiteY5" fmla="*/ 868081 h 1359859"/>
                  <a:gd name="connsiteX6" fmla="*/ 710098 w 1252501"/>
                  <a:gd name="connsiteY6" fmla="*/ 968093 h 1359859"/>
                  <a:gd name="connsiteX7" fmla="*/ 908218 w 1252501"/>
                  <a:gd name="connsiteY7" fmla="*/ 767116 h 1359859"/>
                  <a:gd name="connsiteX8" fmla="*/ 639613 w 1252501"/>
                  <a:gd name="connsiteY8" fmla="*/ 577568 h 1359859"/>
                  <a:gd name="connsiteX9" fmla="*/ 515788 w 1252501"/>
                  <a:gd name="connsiteY9" fmla="*/ 693773 h 1359859"/>
                  <a:gd name="connsiteX10" fmla="*/ 579546 w 1252501"/>
                  <a:gd name="connsiteY10" fmla="*/ 809904 h 1359859"/>
                  <a:gd name="connsiteX11" fmla="*/ 613096 w 1252501"/>
                  <a:gd name="connsiteY11" fmla="*/ 820653 h 1359859"/>
                  <a:gd name="connsiteX12" fmla="*/ 637456 w 1252501"/>
                  <a:gd name="connsiteY12" fmla="*/ 738715 h 1359859"/>
                  <a:gd name="connsiteX13" fmla="*/ 586959 w 1252501"/>
                  <a:gd name="connsiteY13" fmla="*/ 738715 h 1359859"/>
                  <a:gd name="connsiteX14" fmla="*/ 611970 w 1252501"/>
                  <a:gd name="connsiteY14" fmla="*/ 605759 h 1359859"/>
                  <a:gd name="connsiteX15" fmla="*/ 686706 w 1252501"/>
                  <a:gd name="connsiteY15" fmla="*/ 605759 h 1359859"/>
                  <a:gd name="connsiteX16" fmla="*/ 655279 w 1252501"/>
                  <a:gd name="connsiteY16" fmla="*/ 703070 h 1359859"/>
                  <a:gd name="connsiteX17" fmla="*/ 705776 w 1252501"/>
                  <a:gd name="connsiteY17" fmla="*/ 703070 h 1359859"/>
                  <a:gd name="connsiteX18" fmla="*/ 622171 w 1252501"/>
                  <a:gd name="connsiteY18" fmla="*/ 823561 h 1359859"/>
                  <a:gd name="connsiteX19" fmla="*/ 624373 w 1252501"/>
                  <a:gd name="connsiteY19" fmla="*/ 824266 h 1359859"/>
                  <a:gd name="connsiteX20" fmla="*/ 654853 w 1252501"/>
                  <a:gd name="connsiteY20" fmla="*/ 824266 h 1359859"/>
                  <a:gd name="connsiteX21" fmla="*/ 763438 w 1252501"/>
                  <a:gd name="connsiteY21" fmla="*/ 693773 h 1359859"/>
                  <a:gd name="connsiteX22" fmla="*/ 639613 w 1252501"/>
                  <a:gd name="connsiteY22" fmla="*/ 577568 h 1359859"/>
                  <a:gd name="connsiteX23" fmla="*/ 710098 w 1252501"/>
                  <a:gd name="connsiteY23" fmla="*/ 434693 h 1359859"/>
                  <a:gd name="connsiteX24" fmla="*/ 710098 w 1252501"/>
                  <a:gd name="connsiteY24" fmla="*/ 534706 h 1359859"/>
                  <a:gd name="connsiteX25" fmla="*/ 804396 w 1252501"/>
                  <a:gd name="connsiteY25" fmla="*/ 627098 h 1359859"/>
                  <a:gd name="connsiteX26" fmla="*/ 905361 w 1252501"/>
                  <a:gd name="connsiteY26" fmla="*/ 627098 h 1359859"/>
                  <a:gd name="connsiteX27" fmla="*/ 710098 w 1252501"/>
                  <a:gd name="connsiteY27" fmla="*/ 434693 h 1359859"/>
                  <a:gd name="connsiteX28" fmla="*/ 569128 w 1252501"/>
                  <a:gd name="connsiteY28" fmla="*/ 434693 h 1359859"/>
                  <a:gd name="connsiteX29" fmla="*/ 373866 w 1252501"/>
                  <a:gd name="connsiteY29" fmla="*/ 627098 h 1359859"/>
                  <a:gd name="connsiteX30" fmla="*/ 474831 w 1252501"/>
                  <a:gd name="connsiteY30" fmla="*/ 627098 h 1359859"/>
                  <a:gd name="connsiteX31" fmla="*/ 569128 w 1252501"/>
                  <a:gd name="connsiteY31" fmla="*/ 534706 h 1359859"/>
                  <a:gd name="connsiteX32" fmla="*/ 639613 w 1252501"/>
                  <a:gd name="connsiteY32" fmla="*/ 368018 h 1359859"/>
                  <a:gd name="connsiteX33" fmla="*/ 972988 w 1252501"/>
                  <a:gd name="connsiteY33" fmla="*/ 701393 h 1359859"/>
                  <a:gd name="connsiteX34" fmla="*/ 639613 w 1252501"/>
                  <a:gd name="connsiteY34" fmla="*/ 1034768 h 1359859"/>
                  <a:gd name="connsiteX35" fmla="*/ 306238 w 1252501"/>
                  <a:gd name="connsiteY35" fmla="*/ 701393 h 1359859"/>
                  <a:gd name="connsiteX36" fmla="*/ 639613 w 1252501"/>
                  <a:gd name="connsiteY36" fmla="*/ 368018 h 1359859"/>
                  <a:gd name="connsiteX37" fmla="*/ 679929 w 1252501"/>
                  <a:gd name="connsiteY37" fmla="*/ 0 h 1359859"/>
                  <a:gd name="connsiteX38" fmla="*/ 1132619 w 1252501"/>
                  <a:gd name="connsiteY38" fmla="*/ 173561 h 1359859"/>
                  <a:gd name="connsiteX39" fmla="*/ 1252501 w 1252501"/>
                  <a:gd name="connsiteY39" fmla="*/ 53679 h 1359859"/>
                  <a:gd name="connsiteX40" fmla="*/ 1252501 w 1252501"/>
                  <a:gd name="connsiteY40" fmla="*/ 429429 h 1359859"/>
                  <a:gd name="connsiteX41" fmla="*/ 876751 w 1252501"/>
                  <a:gd name="connsiteY41" fmla="*/ 429429 h 1359859"/>
                  <a:gd name="connsiteX42" fmla="*/ 980530 w 1252501"/>
                  <a:gd name="connsiteY42" fmla="*/ 325650 h 1359859"/>
                  <a:gd name="connsiteX43" fmla="*/ 679929 w 1252501"/>
                  <a:gd name="connsiteY43" fmla="*/ 214715 h 1359859"/>
                  <a:gd name="connsiteX44" fmla="*/ 214715 w 1252501"/>
                  <a:gd name="connsiteY44" fmla="*/ 679929 h 1359859"/>
                  <a:gd name="connsiteX45" fmla="*/ 679929 w 1252501"/>
                  <a:gd name="connsiteY45" fmla="*/ 1145144 h 1359859"/>
                  <a:gd name="connsiteX46" fmla="*/ 1009158 w 1252501"/>
                  <a:gd name="connsiteY46" fmla="*/ 1009158 h 1359859"/>
                  <a:gd name="connsiteX47" fmla="*/ 1161248 w 1252501"/>
                  <a:gd name="connsiteY47" fmla="*/ 1161248 h 1359859"/>
                  <a:gd name="connsiteX48" fmla="*/ 679929 w 1252501"/>
                  <a:gd name="connsiteY48" fmla="*/ 1359859 h 1359859"/>
                  <a:gd name="connsiteX49" fmla="*/ 0 w 1252501"/>
                  <a:gd name="connsiteY49" fmla="*/ 679929 h 1359859"/>
                  <a:gd name="connsiteX50" fmla="*/ 679929 w 1252501"/>
                  <a:gd name="connsiteY50" fmla="*/ 0 h 13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52501" h="1359859">
                    <a:moveTo>
                      <a:pt x="371008" y="768068"/>
                    </a:moveTo>
                    <a:cubicBezTo>
                      <a:pt x="395773" y="865223"/>
                      <a:pt x="471973" y="942376"/>
                      <a:pt x="569128" y="968093"/>
                    </a:cubicBezTo>
                    <a:lnTo>
                      <a:pt x="569128" y="868081"/>
                    </a:lnTo>
                    <a:cubicBezTo>
                      <a:pt x="524361" y="849031"/>
                      <a:pt x="489118" y="813788"/>
                      <a:pt x="471021" y="768068"/>
                    </a:cubicBezTo>
                    <a:close/>
                    <a:moveTo>
                      <a:pt x="808205" y="767116"/>
                    </a:moveTo>
                    <a:cubicBezTo>
                      <a:pt x="791061" y="812836"/>
                      <a:pt x="754866" y="849031"/>
                      <a:pt x="710098" y="868081"/>
                    </a:cubicBezTo>
                    <a:lnTo>
                      <a:pt x="710098" y="968093"/>
                    </a:lnTo>
                    <a:cubicBezTo>
                      <a:pt x="807253" y="942376"/>
                      <a:pt x="883453" y="865223"/>
                      <a:pt x="908218" y="767116"/>
                    </a:cubicBezTo>
                    <a:close/>
                    <a:moveTo>
                      <a:pt x="639613" y="577568"/>
                    </a:moveTo>
                    <a:cubicBezTo>
                      <a:pt x="573891" y="577568"/>
                      <a:pt x="519598" y="628051"/>
                      <a:pt x="515788" y="693773"/>
                    </a:cubicBezTo>
                    <a:cubicBezTo>
                      <a:pt x="512930" y="743066"/>
                      <a:pt x="539005" y="787535"/>
                      <a:pt x="579546" y="809904"/>
                    </a:cubicBezTo>
                    <a:lnTo>
                      <a:pt x="613096" y="820653"/>
                    </a:lnTo>
                    <a:lnTo>
                      <a:pt x="637456" y="738715"/>
                    </a:lnTo>
                    <a:lnTo>
                      <a:pt x="586959" y="738715"/>
                    </a:lnTo>
                    <a:lnTo>
                      <a:pt x="611970" y="605759"/>
                    </a:lnTo>
                    <a:lnTo>
                      <a:pt x="686706" y="605759"/>
                    </a:lnTo>
                    <a:lnTo>
                      <a:pt x="655279" y="703070"/>
                    </a:lnTo>
                    <a:lnTo>
                      <a:pt x="705776" y="703070"/>
                    </a:lnTo>
                    <a:lnTo>
                      <a:pt x="622171" y="823561"/>
                    </a:lnTo>
                    <a:lnTo>
                      <a:pt x="624373" y="824266"/>
                    </a:lnTo>
                    <a:lnTo>
                      <a:pt x="654853" y="824266"/>
                    </a:lnTo>
                    <a:cubicBezTo>
                      <a:pt x="719623" y="816646"/>
                      <a:pt x="767248" y="759496"/>
                      <a:pt x="763438" y="693773"/>
                    </a:cubicBezTo>
                    <a:cubicBezTo>
                      <a:pt x="759628" y="628051"/>
                      <a:pt x="705336" y="577568"/>
                      <a:pt x="639613" y="577568"/>
                    </a:cubicBezTo>
                    <a:close/>
                    <a:moveTo>
                      <a:pt x="710098" y="434693"/>
                    </a:moveTo>
                    <a:lnTo>
                      <a:pt x="710098" y="534706"/>
                    </a:lnTo>
                    <a:cubicBezTo>
                      <a:pt x="752008" y="552803"/>
                      <a:pt x="785346" y="585188"/>
                      <a:pt x="804396" y="627098"/>
                    </a:cubicBezTo>
                    <a:lnTo>
                      <a:pt x="905361" y="627098"/>
                    </a:lnTo>
                    <a:cubicBezTo>
                      <a:pt x="878691" y="532801"/>
                      <a:pt x="804396" y="459458"/>
                      <a:pt x="710098" y="434693"/>
                    </a:cubicBezTo>
                    <a:close/>
                    <a:moveTo>
                      <a:pt x="569128" y="434693"/>
                    </a:moveTo>
                    <a:cubicBezTo>
                      <a:pt x="474831" y="459458"/>
                      <a:pt x="400536" y="532801"/>
                      <a:pt x="373866" y="627098"/>
                    </a:cubicBezTo>
                    <a:lnTo>
                      <a:pt x="474831" y="627098"/>
                    </a:lnTo>
                    <a:cubicBezTo>
                      <a:pt x="492928" y="585188"/>
                      <a:pt x="527218" y="552803"/>
                      <a:pt x="569128" y="534706"/>
                    </a:cubicBezTo>
                    <a:close/>
                    <a:moveTo>
                      <a:pt x="639613" y="368018"/>
                    </a:moveTo>
                    <a:cubicBezTo>
                      <a:pt x="823446" y="368018"/>
                      <a:pt x="972988" y="517561"/>
                      <a:pt x="972988" y="701393"/>
                    </a:cubicBezTo>
                    <a:cubicBezTo>
                      <a:pt x="972988" y="885226"/>
                      <a:pt x="823446" y="1034768"/>
                      <a:pt x="639613" y="1034768"/>
                    </a:cubicBezTo>
                    <a:cubicBezTo>
                      <a:pt x="455781" y="1034768"/>
                      <a:pt x="306238" y="885226"/>
                      <a:pt x="306238" y="701393"/>
                    </a:cubicBezTo>
                    <a:cubicBezTo>
                      <a:pt x="306238" y="517561"/>
                      <a:pt x="455781" y="368018"/>
                      <a:pt x="639613" y="368018"/>
                    </a:cubicBezTo>
                    <a:close/>
                    <a:moveTo>
                      <a:pt x="679929" y="0"/>
                    </a:moveTo>
                    <a:cubicBezTo>
                      <a:pt x="853490" y="0"/>
                      <a:pt x="1012737" y="66204"/>
                      <a:pt x="1132619" y="173561"/>
                    </a:cubicBezTo>
                    <a:lnTo>
                      <a:pt x="1252501" y="53679"/>
                    </a:lnTo>
                    <a:lnTo>
                      <a:pt x="1252501" y="429429"/>
                    </a:lnTo>
                    <a:lnTo>
                      <a:pt x="876751" y="429429"/>
                    </a:lnTo>
                    <a:lnTo>
                      <a:pt x="980530" y="325650"/>
                    </a:lnTo>
                    <a:cubicBezTo>
                      <a:pt x="900012" y="255868"/>
                      <a:pt x="794444" y="214715"/>
                      <a:pt x="679929" y="214715"/>
                    </a:cubicBezTo>
                    <a:cubicBezTo>
                      <a:pt x="424061" y="214715"/>
                      <a:pt x="214715" y="424061"/>
                      <a:pt x="214715" y="679929"/>
                    </a:cubicBezTo>
                    <a:cubicBezTo>
                      <a:pt x="214715" y="935797"/>
                      <a:pt x="424061" y="1145144"/>
                      <a:pt x="679929" y="1145144"/>
                    </a:cubicBezTo>
                    <a:cubicBezTo>
                      <a:pt x="808758" y="1145144"/>
                      <a:pt x="925062" y="1093255"/>
                      <a:pt x="1009158" y="1009158"/>
                    </a:cubicBezTo>
                    <a:lnTo>
                      <a:pt x="1161248" y="1161248"/>
                    </a:lnTo>
                    <a:cubicBezTo>
                      <a:pt x="1037787" y="1282919"/>
                      <a:pt x="867804" y="1359859"/>
                      <a:pt x="679929" y="1359859"/>
                    </a:cubicBezTo>
                    <a:cubicBezTo>
                      <a:pt x="304179" y="1359859"/>
                      <a:pt x="0" y="1055680"/>
                      <a:pt x="0" y="679929"/>
                    </a:cubicBezTo>
                    <a:cubicBezTo>
                      <a:pt x="0" y="304179"/>
                      <a:pt x="304179" y="0"/>
                      <a:pt x="679929" y="0"/>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3" name="TextBox 72">
              <a:extLst>
                <a:ext uri="{FF2B5EF4-FFF2-40B4-BE49-F238E27FC236}">
                  <a16:creationId xmlns:a16="http://schemas.microsoft.com/office/drawing/2014/main" id="{6109CDAD-4C5F-44EE-AAEB-3A506C7628F1}"/>
                </a:ext>
              </a:extLst>
            </p:cNvPr>
            <p:cNvSpPr txBox="1"/>
            <p:nvPr/>
          </p:nvSpPr>
          <p:spPr>
            <a:xfrm>
              <a:off x="1564848" y="4430596"/>
              <a:ext cx="2771480" cy="830997"/>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Calibrate motor rotation</a:t>
              </a:r>
            </a:p>
          </p:txBody>
        </p:sp>
      </p:grpSp>
      <p:grpSp>
        <p:nvGrpSpPr>
          <p:cNvPr id="78" name="Group 77">
            <a:extLst>
              <a:ext uri="{FF2B5EF4-FFF2-40B4-BE49-F238E27FC236}">
                <a16:creationId xmlns:a16="http://schemas.microsoft.com/office/drawing/2014/main" id="{75658BB1-3F6C-4587-83B4-BD19422EB7FA}"/>
              </a:ext>
            </a:extLst>
          </p:cNvPr>
          <p:cNvGrpSpPr/>
          <p:nvPr/>
        </p:nvGrpSpPr>
        <p:grpSpPr>
          <a:xfrm>
            <a:off x="4768364" y="1987158"/>
            <a:ext cx="2655272" cy="3160683"/>
            <a:chOff x="4265952" y="2203346"/>
            <a:chExt cx="2655272" cy="3160683"/>
          </a:xfrm>
        </p:grpSpPr>
        <p:grpSp>
          <p:nvGrpSpPr>
            <p:cNvPr id="72" name="Group 71">
              <a:extLst>
                <a:ext uri="{FF2B5EF4-FFF2-40B4-BE49-F238E27FC236}">
                  <a16:creationId xmlns:a16="http://schemas.microsoft.com/office/drawing/2014/main" id="{AEB78E6C-75D2-426E-8A80-2A3A0C947694}"/>
                </a:ext>
              </a:extLst>
            </p:cNvPr>
            <p:cNvGrpSpPr/>
            <p:nvPr/>
          </p:nvGrpSpPr>
          <p:grpSpPr>
            <a:xfrm>
              <a:off x="4424258" y="2203346"/>
              <a:ext cx="2162052" cy="2052687"/>
              <a:chOff x="4701534" y="3388441"/>
              <a:chExt cx="2162052" cy="2052687"/>
            </a:xfrm>
          </p:grpSpPr>
          <p:sp>
            <p:nvSpPr>
              <p:cNvPr id="18" name="Rectangle: Rounded Corners 17">
                <a:extLst>
                  <a:ext uri="{FF2B5EF4-FFF2-40B4-BE49-F238E27FC236}">
                    <a16:creationId xmlns:a16="http://schemas.microsoft.com/office/drawing/2014/main" id="{353B6370-2D01-49F8-AC7A-7E0E7EA3BDFB}"/>
                  </a:ext>
                </a:extLst>
              </p:cNvPr>
              <p:cNvSpPr/>
              <p:nvPr/>
            </p:nvSpPr>
            <p:spPr>
              <a:xfrm>
                <a:off x="4701534" y="3388441"/>
                <a:ext cx="2162052" cy="2052687"/>
              </a:xfrm>
              <a:prstGeom prst="roundRect">
                <a:avLst/>
              </a:prstGeom>
              <a:solidFill>
                <a:srgbClr val="3FAB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7476D4E5-B2FB-4383-86FC-8D3A6980DB86}"/>
                  </a:ext>
                </a:extLst>
              </p:cNvPr>
              <p:cNvSpPr/>
              <p:nvPr/>
            </p:nvSpPr>
            <p:spPr>
              <a:xfrm>
                <a:off x="5057136" y="3716587"/>
                <a:ext cx="1627457" cy="1359038"/>
              </a:xfrm>
              <a:custGeom>
                <a:avLst/>
                <a:gdLst>
                  <a:gd name="connsiteX0" fmla="*/ 844435 w 1627457"/>
                  <a:gd name="connsiteY0" fmla="*/ 1229125 h 1359038"/>
                  <a:gd name="connsiteX1" fmla="*/ 811957 w 1627457"/>
                  <a:gd name="connsiteY1" fmla="*/ 1261603 h 1359038"/>
                  <a:gd name="connsiteX2" fmla="*/ 844435 w 1627457"/>
                  <a:gd name="connsiteY2" fmla="*/ 1294082 h 1359038"/>
                  <a:gd name="connsiteX3" fmla="*/ 876914 w 1627457"/>
                  <a:gd name="connsiteY3" fmla="*/ 1261603 h 1359038"/>
                  <a:gd name="connsiteX4" fmla="*/ 844435 w 1627457"/>
                  <a:gd name="connsiteY4" fmla="*/ 1229125 h 1359038"/>
                  <a:gd name="connsiteX5" fmla="*/ 459336 w 1627457"/>
                  <a:gd name="connsiteY5" fmla="*/ 1039631 h 1359038"/>
                  <a:gd name="connsiteX6" fmla="*/ 446736 w 1627457"/>
                  <a:gd name="connsiteY6" fmla="*/ 1048393 h 1359038"/>
                  <a:gd name="connsiteX7" fmla="*/ 446736 w 1627457"/>
                  <a:gd name="connsiteY7" fmla="*/ 1109727 h 1359038"/>
                  <a:gd name="connsiteX8" fmla="*/ 459336 w 1627457"/>
                  <a:gd name="connsiteY8" fmla="*/ 1118490 h 1359038"/>
                  <a:gd name="connsiteX9" fmla="*/ 497138 w 1627457"/>
                  <a:gd name="connsiteY9" fmla="*/ 1118490 h 1359038"/>
                  <a:gd name="connsiteX10" fmla="*/ 509738 w 1627457"/>
                  <a:gd name="connsiteY10" fmla="*/ 1109727 h 1359038"/>
                  <a:gd name="connsiteX11" fmla="*/ 509738 w 1627457"/>
                  <a:gd name="connsiteY11" fmla="*/ 1048393 h 1359038"/>
                  <a:gd name="connsiteX12" fmla="*/ 497138 w 1627457"/>
                  <a:gd name="connsiteY12" fmla="*/ 1039631 h 1359038"/>
                  <a:gd name="connsiteX13" fmla="*/ 207326 w 1627457"/>
                  <a:gd name="connsiteY13" fmla="*/ 1039631 h 1359038"/>
                  <a:gd name="connsiteX14" fmla="*/ 194726 w 1627457"/>
                  <a:gd name="connsiteY14" fmla="*/ 1048393 h 1359038"/>
                  <a:gd name="connsiteX15" fmla="*/ 194726 w 1627457"/>
                  <a:gd name="connsiteY15" fmla="*/ 1109727 h 1359038"/>
                  <a:gd name="connsiteX16" fmla="*/ 207326 w 1627457"/>
                  <a:gd name="connsiteY16" fmla="*/ 1118490 h 1359038"/>
                  <a:gd name="connsiteX17" fmla="*/ 245128 w 1627457"/>
                  <a:gd name="connsiteY17" fmla="*/ 1118490 h 1359038"/>
                  <a:gd name="connsiteX18" fmla="*/ 257728 w 1627457"/>
                  <a:gd name="connsiteY18" fmla="*/ 1109727 h 1359038"/>
                  <a:gd name="connsiteX19" fmla="*/ 257728 w 1627457"/>
                  <a:gd name="connsiteY19" fmla="*/ 1048393 h 1359038"/>
                  <a:gd name="connsiteX20" fmla="*/ 245128 w 1627457"/>
                  <a:gd name="connsiteY20" fmla="*/ 1039631 h 1359038"/>
                  <a:gd name="connsiteX21" fmla="*/ 459336 w 1627457"/>
                  <a:gd name="connsiteY21" fmla="*/ 1013345 h 1359038"/>
                  <a:gd name="connsiteX22" fmla="*/ 497138 w 1627457"/>
                  <a:gd name="connsiteY22" fmla="*/ 1013345 h 1359038"/>
                  <a:gd name="connsiteX23" fmla="*/ 547540 w 1627457"/>
                  <a:gd name="connsiteY23" fmla="*/ 1048393 h 1359038"/>
                  <a:gd name="connsiteX24" fmla="*/ 547540 w 1627457"/>
                  <a:gd name="connsiteY24" fmla="*/ 1109727 h 1359038"/>
                  <a:gd name="connsiteX25" fmla="*/ 497138 w 1627457"/>
                  <a:gd name="connsiteY25" fmla="*/ 1144776 h 1359038"/>
                  <a:gd name="connsiteX26" fmla="*/ 459336 w 1627457"/>
                  <a:gd name="connsiteY26" fmla="*/ 1144776 h 1359038"/>
                  <a:gd name="connsiteX27" fmla="*/ 408934 w 1627457"/>
                  <a:gd name="connsiteY27" fmla="*/ 1109727 h 1359038"/>
                  <a:gd name="connsiteX28" fmla="*/ 408934 w 1627457"/>
                  <a:gd name="connsiteY28" fmla="*/ 1048393 h 1359038"/>
                  <a:gd name="connsiteX29" fmla="*/ 459336 w 1627457"/>
                  <a:gd name="connsiteY29" fmla="*/ 1013345 h 1359038"/>
                  <a:gd name="connsiteX30" fmla="*/ 333331 w 1627457"/>
                  <a:gd name="connsiteY30" fmla="*/ 1013345 h 1359038"/>
                  <a:gd name="connsiteX31" fmla="*/ 371133 w 1627457"/>
                  <a:gd name="connsiteY31" fmla="*/ 1013345 h 1359038"/>
                  <a:gd name="connsiteX32" fmla="*/ 371133 w 1627457"/>
                  <a:gd name="connsiteY32" fmla="*/ 1144776 h 1359038"/>
                  <a:gd name="connsiteX33" fmla="*/ 333331 w 1627457"/>
                  <a:gd name="connsiteY33" fmla="*/ 1144776 h 1359038"/>
                  <a:gd name="connsiteX34" fmla="*/ 207326 w 1627457"/>
                  <a:gd name="connsiteY34" fmla="*/ 1013345 h 1359038"/>
                  <a:gd name="connsiteX35" fmla="*/ 245128 w 1627457"/>
                  <a:gd name="connsiteY35" fmla="*/ 1013345 h 1359038"/>
                  <a:gd name="connsiteX36" fmla="*/ 295530 w 1627457"/>
                  <a:gd name="connsiteY36" fmla="*/ 1048393 h 1359038"/>
                  <a:gd name="connsiteX37" fmla="*/ 295530 w 1627457"/>
                  <a:gd name="connsiteY37" fmla="*/ 1109727 h 1359038"/>
                  <a:gd name="connsiteX38" fmla="*/ 245128 w 1627457"/>
                  <a:gd name="connsiteY38" fmla="*/ 1144776 h 1359038"/>
                  <a:gd name="connsiteX39" fmla="*/ 207326 w 1627457"/>
                  <a:gd name="connsiteY39" fmla="*/ 1144776 h 1359038"/>
                  <a:gd name="connsiteX40" fmla="*/ 156924 w 1627457"/>
                  <a:gd name="connsiteY40" fmla="*/ 1109727 h 1359038"/>
                  <a:gd name="connsiteX41" fmla="*/ 156924 w 1627457"/>
                  <a:gd name="connsiteY41" fmla="*/ 1048393 h 1359038"/>
                  <a:gd name="connsiteX42" fmla="*/ 207326 w 1627457"/>
                  <a:gd name="connsiteY42" fmla="*/ 1013345 h 1359038"/>
                  <a:gd name="connsiteX43" fmla="*/ 81320 w 1627457"/>
                  <a:gd name="connsiteY43" fmla="*/ 1013345 h 1359038"/>
                  <a:gd name="connsiteX44" fmla="*/ 119122 w 1627457"/>
                  <a:gd name="connsiteY44" fmla="*/ 1013345 h 1359038"/>
                  <a:gd name="connsiteX45" fmla="*/ 119122 w 1627457"/>
                  <a:gd name="connsiteY45" fmla="*/ 1144776 h 1359038"/>
                  <a:gd name="connsiteX46" fmla="*/ 81320 w 1627457"/>
                  <a:gd name="connsiteY46" fmla="*/ 1144776 h 1359038"/>
                  <a:gd name="connsiteX47" fmla="*/ 736174 w 1627457"/>
                  <a:gd name="connsiteY47" fmla="*/ 904342 h 1359038"/>
                  <a:gd name="connsiteX48" fmla="*/ 736174 w 1627457"/>
                  <a:gd name="connsiteY48" fmla="*/ 969299 h 1359038"/>
                  <a:gd name="connsiteX49" fmla="*/ 952696 w 1627457"/>
                  <a:gd name="connsiteY49" fmla="*/ 969299 h 1359038"/>
                  <a:gd name="connsiteX50" fmla="*/ 952696 w 1627457"/>
                  <a:gd name="connsiteY50" fmla="*/ 904342 h 1359038"/>
                  <a:gd name="connsiteX51" fmla="*/ 459336 w 1627457"/>
                  <a:gd name="connsiteY51" fmla="*/ 864390 h 1359038"/>
                  <a:gd name="connsiteX52" fmla="*/ 446736 w 1627457"/>
                  <a:gd name="connsiteY52" fmla="*/ 873152 h 1359038"/>
                  <a:gd name="connsiteX53" fmla="*/ 446736 w 1627457"/>
                  <a:gd name="connsiteY53" fmla="*/ 934486 h 1359038"/>
                  <a:gd name="connsiteX54" fmla="*/ 459336 w 1627457"/>
                  <a:gd name="connsiteY54" fmla="*/ 943249 h 1359038"/>
                  <a:gd name="connsiteX55" fmla="*/ 497138 w 1627457"/>
                  <a:gd name="connsiteY55" fmla="*/ 943249 h 1359038"/>
                  <a:gd name="connsiteX56" fmla="*/ 509738 w 1627457"/>
                  <a:gd name="connsiteY56" fmla="*/ 934486 h 1359038"/>
                  <a:gd name="connsiteX57" fmla="*/ 509738 w 1627457"/>
                  <a:gd name="connsiteY57" fmla="*/ 873152 h 1359038"/>
                  <a:gd name="connsiteX58" fmla="*/ 497138 w 1627457"/>
                  <a:gd name="connsiteY58" fmla="*/ 864390 h 1359038"/>
                  <a:gd name="connsiteX59" fmla="*/ 207326 w 1627457"/>
                  <a:gd name="connsiteY59" fmla="*/ 864390 h 1359038"/>
                  <a:gd name="connsiteX60" fmla="*/ 194726 w 1627457"/>
                  <a:gd name="connsiteY60" fmla="*/ 873152 h 1359038"/>
                  <a:gd name="connsiteX61" fmla="*/ 194726 w 1627457"/>
                  <a:gd name="connsiteY61" fmla="*/ 934486 h 1359038"/>
                  <a:gd name="connsiteX62" fmla="*/ 207326 w 1627457"/>
                  <a:gd name="connsiteY62" fmla="*/ 943249 h 1359038"/>
                  <a:gd name="connsiteX63" fmla="*/ 245128 w 1627457"/>
                  <a:gd name="connsiteY63" fmla="*/ 943249 h 1359038"/>
                  <a:gd name="connsiteX64" fmla="*/ 257728 w 1627457"/>
                  <a:gd name="connsiteY64" fmla="*/ 934486 h 1359038"/>
                  <a:gd name="connsiteX65" fmla="*/ 257728 w 1627457"/>
                  <a:gd name="connsiteY65" fmla="*/ 873152 h 1359038"/>
                  <a:gd name="connsiteX66" fmla="*/ 245128 w 1627457"/>
                  <a:gd name="connsiteY66" fmla="*/ 864390 h 1359038"/>
                  <a:gd name="connsiteX67" fmla="*/ 459336 w 1627457"/>
                  <a:gd name="connsiteY67" fmla="*/ 838104 h 1359038"/>
                  <a:gd name="connsiteX68" fmla="*/ 497138 w 1627457"/>
                  <a:gd name="connsiteY68" fmla="*/ 838104 h 1359038"/>
                  <a:gd name="connsiteX69" fmla="*/ 547540 w 1627457"/>
                  <a:gd name="connsiteY69" fmla="*/ 873152 h 1359038"/>
                  <a:gd name="connsiteX70" fmla="*/ 547540 w 1627457"/>
                  <a:gd name="connsiteY70" fmla="*/ 934486 h 1359038"/>
                  <a:gd name="connsiteX71" fmla="*/ 497138 w 1627457"/>
                  <a:gd name="connsiteY71" fmla="*/ 969535 h 1359038"/>
                  <a:gd name="connsiteX72" fmla="*/ 459336 w 1627457"/>
                  <a:gd name="connsiteY72" fmla="*/ 969535 h 1359038"/>
                  <a:gd name="connsiteX73" fmla="*/ 408934 w 1627457"/>
                  <a:gd name="connsiteY73" fmla="*/ 934486 h 1359038"/>
                  <a:gd name="connsiteX74" fmla="*/ 408934 w 1627457"/>
                  <a:gd name="connsiteY74" fmla="*/ 873152 h 1359038"/>
                  <a:gd name="connsiteX75" fmla="*/ 459336 w 1627457"/>
                  <a:gd name="connsiteY75" fmla="*/ 838104 h 1359038"/>
                  <a:gd name="connsiteX76" fmla="*/ 333331 w 1627457"/>
                  <a:gd name="connsiteY76" fmla="*/ 838104 h 1359038"/>
                  <a:gd name="connsiteX77" fmla="*/ 371133 w 1627457"/>
                  <a:gd name="connsiteY77" fmla="*/ 838104 h 1359038"/>
                  <a:gd name="connsiteX78" fmla="*/ 371133 w 1627457"/>
                  <a:gd name="connsiteY78" fmla="*/ 969535 h 1359038"/>
                  <a:gd name="connsiteX79" fmla="*/ 333331 w 1627457"/>
                  <a:gd name="connsiteY79" fmla="*/ 969535 h 1359038"/>
                  <a:gd name="connsiteX80" fmla="*/ 207326 w 1627457"/>
                  <a:gd name="connsiteY80" fmla="*/ 838104 h 1359038"/>
                  <a:gd name="connsiteX81" fmla="*/ 245128 w 1627457"/>
                  <a:gd name="connsiteY81" fmla="*/ 838104 h 1359038"/>
                  <a:gd name="connsiteX82" fmla="*/ 295530 w 1627457"/>
                  <a:gd name="connsiteY82" fmla="*/ 873152 h 1359038"/>
                  <a:gd name="connsiteX83" fmla="*/ 295530 w 1627457"/>
                  <a:gd name="connsiteY83" fmla="*/ 934486 h 1359038"/>
                  <a:gd name="connsiteX84" fmla="*/ 245128 w 1627457"/>
                  <a:gd name="connsiteY84" fmla="*/ 969535 h 1359038"/>
                  <a:gd name="connsiteX85" fmla="*/ 207326 w 1627457"/>
                  <a:gd name="connsiteY85" fmla="*/ 969535 h 1359038"/>
                  <a:gd name="connsiteX86" fmla="*/ 156924 w 1627457"/>
                  <a:gd name="connsiteY86" fmla="*/ 934486 h 1359038"/>
                  <a:gd name="connsiteX87" fmla="*/ 156924 w 1627457"/>
                  <a:gd name="connsiteY87" fmla="*/ 873152 h 1359038"/>
                  <a:gd name="connsiteX88" fmla="*/ 207326 w 1627457"/>
                  <a:gd name="connsiteY88" fmla="*/ 838104 h 1359038"/>
                  <a:gd name="connsiteX89" fmla="*/ 81320 w 1627457"/>
                  <a:gd name="connsiteY89" fmla="*/ 838104 h 1359038"/>
                  <a:gd name="connsiteX90" fmla="*/ 119122 w 1627457"/>
                  <a:gd name="connsiteY90" fmla="*/ 838104 h 1359038"/>
                  <a:gd name="connsiteX91" fmla="*/ 119122 w 1627457"/>
                  <a:gd name="connsiteY91" fmla="*/ 969535 h 1359038"/>
                  <a:gd name="connsiteX92" fmla="*/ 81320 w 1627457"/>
                  <a:gd name="connsiteY92" fmla="*/ 969535 h 1359038"/>
                  <a:gd name="connsiteX93" fmla="*/ 64957 w 1627457"/>
                  <a:gd name="connsiteY93" fmla="*/ 817734 h 1359038"/>
                  <a:gd name="connsiteX94" fmla="*/ 64957 w 1627457"/>
                  <a:gd name="connsiteY94" fmla="*/ 1164169 h 1359038"/>
                  <a:gd name="connsiteX95" fmla="*/ 584609 w 1627457"/>
                  <a:gd name="connsiteY95" fmla="*/ 1164169 h 1359038"/>
                  <a:gd name="connsiteX96" fmla="*/ 584609 w 1627457"/>
                  <a:gd name="connsiteY96" fmla="*/ 817734 h 1359038"/>
                  <a:gd name="connsiteX97" fmla="*/ 736174 w 1627457"/>
                  <a:gd name="connsiteY97" fmla="*/ 796081 h 1359038"/>
                  <a:gd name="connsiteX98" fmla="*/ 736174 w 1627457"/>
                  <a:gd name="connsiteY98" fmla="*/ 861038 h 1359038"/>
                  <a:gd name="connsiteX99" fmla="*/ 952696 w 1627457"/>
                  <a:gd name="connsiteY99" fmla="*/ 861038 h 1359038"/>
                  <a:gd name="connsiteX100" fmla="*/ 952696 w 1627457"/>
                  <a:gd name="connsiteY100" fmla="*/ 796081 h 1359038"/>
                  <a:gd name="connsiteX101" fmla="*/ 736174 w 1627457"/>
                  <a:gd name="connsiteY101" fmla="*/ 752777 h 1359038"/>
                  <a:gd name="connsiteX102" fmla="*/ 952696 w 1627457"/>
                  <a:gd name="connsiteY102" fmla="*/ 752777 h 1359038"/>
                  <a:gd name="connsiteX103" fmla="*/ 996001 w 1627457"/>
                  <a:gd name="connsiteY103" fmla="*/ 796081 h 1359038"/>
                  <a:gd name="connsiteX104" fmla="*/ 996001 w 1627457"/>
                  <a:gd name="connsiteY104" fmla="*/ 1315734 h 1359038"/>
                  <a:gd name="connsiteX105" fmla="*/ 952696 w 1627457"/>
                  <a:gd name="connsiteY105" fmla="*/ 1359038 h 1359038"/>
                  <a:gd name="connsiteX106" fmla="*/ 736174 w 1627457"/>
                  <a:gd name="connsiteY106" fmla="*/ 1359038 h 1359038"/>
                  <a:gd name="connsiteX107" fmla="*/ 692870 w 1627457"/>
                  <a:gd name="connsiteY107" fmla="*/ 1315734 h 1359038"/>
                  <a:gd name="connsiteX108" fmla="*/ 692870 w 1627457"/>
                  <a:gd name="connsiteY108" fmla="*/ 796081 h 1359038"/>
                  <a:gd name="connsiteX109" fmla="*/ 736174 w 1627457"/>
                  <a:gd name="connsiteY109" fmla="*/ 752777 h 1359038"/>
                  <a:gd name="connsiteX110" fmla="*/ 43304 w 1627457"/>
                  <a:gd name="connsiteY110" fmla="*/ 752777 h 1359038"/>
                  <a:gd name="connsiteX111" fmla="*/ 606261 w 1627457"/>
                  <a:gd name="connsiteY111" fmla="*/ 752777 h 1359038"/>
                  <a:gd name="connsiteX112" fmla="*/ 649566 w 1627457"/>
                  <a:gd name="connsiteY112" fmla="*/ 796081 h 1359038"/>
                  <a:gd name="connsiteX113" fmla="*/ 649566 w 1627457"/>
                  <a:gd name="connsiteY113" fmla="*/ 1185821 h 1359038"/>
                  <a:gd name="connsiteX114" fmla="*/ 606261 w 1627457"/>
                  <a:gd name="connsiteY114" fmla="*/ 1229125 h 1359038"/>
                  <a:gd name="connsiteX115" fmla="*/ 389739 w 1627457"/>
                  <a:gd name="connsiteY115" fmla="*/ 1229125 h 1359038"/>
                  <a:gd name="connsiteX116" fmla="*/ 389739 w 1627457"/>
                  <a:gd name="connsiteY116" fmla="*/ 1294082 h 1359038"/>
                  <a:gd name="connsiteX117" fmla="*/ 487174 w 1627457"/>
                  <a:gd name="connsiteY117" fmla="*/ 1294082 h 1359038"/>
                  <a:gd name="connsiteX118" fmla="*/ 487174 w 1627457"/>
                  <a:gd name="connsiteY118" fmla="*/ 1359038 h 1359038"/>
                  <a:gd name="connsiteX119" fmla="*/ 162391 w 1627457"/>
                  <a:gd name="connsiteY119" fmla="*/ 1359038 h 1359038"/>
                  <a:gd name="connsiteX120" fmla="*/ 162391 w 1627457"/>
                  <a:gd name="connsiteY120" fmla="*/ 1294082 h 1359038"/>
                  <a:gd name="connsiteX121" fmla="*/ 259826 w 1627457"/>
                  <a:gd name="connsiteY121" fmla="*/ 1294082 h 1359038"/>
                  <a:gd name="connsiteX122" fmla="*/ 259826 w 1627457"/>
                  <a:gd name="connsiteY122" fmla="*/ 1229125 h 1359038"/>
                  <a:gd name="connsiteX123" fmla="*/ 43304 w 1627457"/>
                  <a:gd name="connsiteY123" fmla="*/ 1229125 h 1359038"/>
                  <a:gd name="connsiteX124" fmla="*/ 0 w 1627457"/>
                  <a:gd name="connsiteY124" fmla="*/ 1185821 h 1359038"/>
                  <a:gd name="connsiteX125" fmla="*/ 0 w 1627457"/>
                  <a:gd name="connsiteY125" fmla="*/ 796081 h 1359038"/>
                  <a:gd name="connsiteX126" fmla="*/ 43304 w 1627457"/>
                  <a:gd name="connsiteY126" fmla="*/ 752777 h 1359038"/>
                  <a:gd name="connsiteX127" fmla="*/ 1436231 w 1627457"/>
                  <a:gd name="connsiteY127" fmla="*/ 541645 h 1359038"/>
                  <a:gd name="connsiteX128" fmla="*/ 1444626 w 1627457"/>
                  <a:gd name="connsiteY128" fmla="*/ 541831 h 1359038"/>
                  <a:gd name="connsiteX129" fmla="*/ 1463274 w 1627457"/>
                  <a:gd name="connsiteY129" fmla="*/ 555746 h 1359038"/>
                  <a:gd name="connsiteX130" fmla="*/ 1527092 w 1627457"/>
                  <a:gd name="connsiteY130" fmla="*/ 673856 h 1359038"/>
                  <a:gd name="connsiteX131" fmla="*/ 1408982 w 1627457"/>
                  <a:gd name="connsiteY131" fmla="*/ 610039 h 1359038"/>
                  <a:gd name="connsiteX132" fmla="*/ 1418507 w 1627457"/>
                  <a:gd name="connsiteY132" fmla="*/ 565271 h 1359038"/>
                  <a:gd name="connsiteX133" fmla="*/ 1436231 w 1627457"/>
                  <a:gd name="connsiteY133" fmla="*/ 541645 h 1359038"/>
                  <a:gd name="connsiteX134" fmla="*/ 1139424 w 1627457"/>
                  <a:gd name="connsiteY134" fmla="*/ 534791 h 1359038"/>
                  <a:gd name="connsiteX135" fmla="*/ 1317541 w 1627457"/>
                  <a:gd name="connsiteY135" fmla="*/ 597656 h 1359038"/>
                  <a:gd name="connsiteX136" fmla="*/ 1346116 w 1627457"/>
                  <a:gd name="connsiteY136" fmla="*/ 724339 h 1359038"/>
                  <a:gd name="connsiteX137" fmla="*/ 1286109 w 1627457"/>
                  <a:gd name="connsiteY137" fmla="*/ 756725 h 1359038"/>
                  <a:gd name="connsiteX138" fmla="*/ 1134661 w 1627457"/>
                  <a:gd name="connsiteY138" fmla="*/ 605276 h 1359038"/>
                  <a:gd name="connsiteX139" fmla="*/ 1127041 w 1627457"/>
                  <a:gd name="connsiteY139" fmla="*/ 567176 h 1359038"/>
                  <a:gd name="connsiteX140" fmla="*/ 1447557 w 1627457"/>
                  <a:gd name="connsiteY140" fmla="*/ 265234 h 1359038"/>
                  <a:gd name="connsiteX141" fmla="*/ 1465178 w 1627457"/>
                  <a:gd name="connsiteY141" fmla="*/ 274759 h 1359038"/>
                  <a:gd name="connsiteX142" fmla="*/ 1616626 w 1627457"/>
                  <a:gd name="connsiteY142" fmla="*/ 426207 h 1359038"/>
                  <a:gd name="connsiteX143" fmla="*/ 1584241 w 1627457"/>
                  <a:gd name="connsiteY143" fmla="*/ 486214 h 1359038"/>
                  <a:gd name="connsiteX144" fmla="*/ 1448986 w 1627457"/>
                  <a:gd name="connsiteY144" fmla="*/ 456687 h 1359038"/>
                  <a:gd name="connsiteX145" fmla="*/ 1388026 w 1627457"/>
                  <a:gd name="connsiteY145" fmla="*/ 282379 h 1359038"/>
                  <a:gd name="connsiteX146" fmla="*/ 1427078 w 1627457"/>
                  <a:gd name="connsiteY146" fmla="*/ 267139 h 1359038"/>
                  <a:gd name="connsiteX147" fmla="*/ 1447557 w 1627457"/>
                  <a:gd name="connsiteY147" fmla="*/ 265234 h 1359038"/>
                  <a:gd name="connsiteX148" fmla="*/ 1071677 w 1627457"/>
                  <a:gd name="connsiteY148" fmla="*/ 161172 h 1359038"/>
                  <a:gd name="connsiteX149" fmla="*/ 1030839 w 1627457"/>
                  <a:gd name="connsiteY149" fmla="*/ 177603 h 1359038"/>
                  <a:gd name="connsiteX150" fmla="*/ 1030839 w 1627457"/>
                  <a:gd name="connsiteY150" fmla="*/ 258565 h 1359038"/>
                  <a:gd name="connsiteX151" fmla="*/ 1111801 w 1627457"/>
                  <a:gd name="connsiteY151" fmla="*/ 258565 h 1359038"/>
                  <a:gd name="connsiteX152" fmla="*/ 1111801 w 1627457"/>
                  <a:gd name="connsiteY152" fmla="*/ 177603 h 1359038"/>
                  <a:gd name="connsiteX153" fmla="*/ 1071677 w 1627457"/>
                  <a:gd name="connsiteY153" fmla="*/ 161172 h 1359038"/>
                  <a:gd name="connsiteX154" fmla="*/ 1081321 w 1627457"/>
                  <a:gd name="connsiteY154" fmla="*/ 51873 h 1359038"/>
                  <a:gd name="connsiteX155" fmla="*/ 1262296 w 1627457"/>
                  <a:gd name="connsiteY155" fmla="*/ 175698 h 1359038"/>
                  <a:gd name="connsiteX156" fmla="*/ 1417554 w 1627457"/>
                  <a:gd name="connsiteY156" fmla="*/ 505263 h 1359038"/>
                  <a:gd name="connsiteX157" fmla="*/ 1358499 w 1627457"/>
                  <a:gd name="connsiteY157" fmla="*/ 564318 h 1359038"/>
                  <a:gd name="connsiteX158" fmla="*/ 1029886 w 1627457"/>
                  <a:gd name="connsiteY158" fmla="*/ 408108 h 1359038"/>
                  <a:gd name="connsiteX159" fmla="*/ 906061 w 1627457"/>
                  <a:gd name="connsiteY159" fmla="*/ 226180 h 1359038"/>
                  <a:gd name="connsiteX160" fmla="*/ 976546 w 1627457"/>
                  <a:gd name="connsiteY160" fmla="*/ 124263 h 1359038"/>
                  <a:gd name="connsiteX161" fmla="*/ 1081321 w 1627457"/>
                  <a:gd name="connsiteY161" fmla="*/ 51873 h 1359038"/>
                  <a:gd name="connsiteX162" fmla="*/ 514862 w 1627457"/>
                  <a:gd name="connsiteY162" fmla="*/ 38214 h 1359038"/>
                  <a:gd name="connsiteX163" fmla="*/ 786760 w 1627457"/>
                  <a:gd name="connsiteY163" fmla="*/ 213107 h 1359038"/>
                  <a:gd name="connsiteX164" fmla="*/ 611867 w 1627457"/>
                  <a:gd name="connsiteY164" fmla="*/ 485005 h 1359038"/>
                  <a:gd name="connsiteX165" fmla="*/ 583574 w 1627457"/>
                  <a:gd name="connsiteY165" fmla="*/ 354691 h 1359038"/>
                  <a:gd name="connsiteX166" fmla="*/ 166670 w 1627457"/>
                  <a:gd name="connsiteY166" fmla="*/ 679133 h 1359038"/>
                  <a:gd name="connsiteX167" fmla="*/ 541134 w 1627457"/>
                  <a:gd name="connsiteY167" fmla="*/ 159220 h 1359038"/>
                  <a:gd name="connsiteX168" fmla="*/ 888722 w 1627457"/>
                  <a:gd name="connsiteY168" fmla="*/ 156 h 1359038"/>
                  <a:gd name="connsiteX169" fmla="*/ 1030838 w 1627457"/>
                  <a:gd name="connsiteY169" fmla="*/ 33777 h 1359038"/>
                  <a:gd name="connsiteX170" fmla="*/ 950828 w 1627457"/>
                  <a:gd name="connsiteY170" fmla="*/ 96642 h 1359038"/>
                  <a:gd name="connsiteX171" fmla="*/ 888915 w 1627457"/>
                  <a:gd name="connsiteY171" fmla="*/ 174747 h 1359038"/>
                  <a:gd name="connsiteX172" fmla="*/ 867960 w 1627457"/>
                  <a:gd name="connsiteY172" fmla="*/ 4249 h 1359038"/>
                  <a:gd name="connsiteX173" fmla="*/ 888722 w 1627457"/>
                  <a:gd name="connsiteY173" fmla="*/ 156 h 135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27457" h="1359038">
                    <a:moveTo>
                      <a:pt x="844435" y="1229125"/>
                    </a:moveTo>
                    <a:cubicBezTo>
                      <a:pt x="826031" y="1229125"/>
                      <a:pt x="811957" y="1243199"/>
                      <a:pt x="811957" y="1261603"/>
                    </a:cubicBezTo>
                    <a:cubicBezTo>
                      <a:pt x="811957" y="1280008"/>
                      <a:pt x="826031" y="1294082"/>
                      <a:pt x="844435" y="1294082"/>
                    </a:cubicBezTo>
                    <a:cubicBezTo>
                      <a:pt x="862840" y="1294082"/>
                      <a:pt x="876914" y="1280008"/>
                      <a:pt x="876914" y="1261603"/>
                    </a:cubicBezTo>
                    <a:cubicBezTo>
                      <a:pt x="876914" y="1243199"/>
                      <a:pt x="862840" y="1229125"/>
                      <a:pt x="844435" y="1229125"/>
                    </a:cubicBezTo>
                    <a:close/>
                    <a:moveTo>
                      <a:pt x="459336" y="1039631"/>
                    </a:moveTo>
                    <a:cubicBezTo>
                      <a:pt x="452377" y="1039631"/>
                      <a:pt x="446736" y="1043554"/>
                      <a:pt x="446736" y="1048393"/>
                    </a:cubicBezTo>
                    <a:lnTo>
                      <a:pt x="446736" y="1109727"/>
                    </a:lnTo>
                    <a:cubicBezTo>
                      <a:pt x="446736" y="1114567"/>
                      <a:pt x="452377" y="1118490"/>
                      <a:pt x="459336" y="1118490"/>
                    </a:cubicBezTo>
                    <a:lnTo>
                      <a:pt x="497138" y="1118490"/>
                    </a:lnTo>
                    <a:cubicBezTo>
                      <a:pt x="504097" y="1118490"/>
                      <a:pt x="509738" y="1114567"/>
                      <a:pt x="509738" y="1109727"/>
                    </a:cubicBezTo>
                    <a:lnTo>
                      <a:pt x="509738" y="1048393"/>
                    </a:lnTo>
                    <a:cubicBezTo>
                      <a:pt x="509738" y="1043554"/>
                      <a:pt x="504097" y="1039631"/>
                      <a:pt x="497138" y="1039631"/>
                    </a:cubicBezTo>
                    <a:close/>
                    <a:moveTo>
                      <a:pt x="207326" y="1039631"/>
                    </a:moveTo>
                    <a:cubicBezTo>
                      <a:pt x="200367" y="1039631"/>
                      <a:pt x="194726" y="1043554"/>
                      <a:pt x="194726" y="1048393"/>
                    </a:cubicBezTo>
                    <a:lnTo>
                      <a:pt x="194726" y="1109727"/>
                    </a:lnTo>
                    <a:cubicBezTo>
                      <a:pt x="194726" y="1114567"/>
                      <a:pt x="200367" y="1118490"/>
                      <a:pt x="207326" y="1118490"/>
                    </a:cubicBezTo>
                    <a:lnTo>
                      <a:pt x="245128" y="1118490"/>
                    </a:lnTo>
                    <a:cubicBezTo>
                      <a:pt x="252087" y="1118490"/>
                      <a:pt x="257728" y="1114567"/>
                      <a:pt x="257728" y="1109727"/>
                    </a:cubicBezTo>
                    <a:lnTo>
                      <a:pt x="257728" y="1048393"/>
                    </a:lnTo>
                    <a:cubicBezTo>
                      <a:pt x="257728" y="1043554"/>
                      <a:pt x="252087" y="1039631"/>
                      <a:pt x="245128" y="1039631"/>
                    </a:cubicBezTo>
                    <a:close/>
                    <a:moveTo>
                      <a:pt x="459336" y="1013345"/>
                    </a:moveTo>
                    <a:lnTo>
                      <a:pt x="497138" y="1013345"/>
                    </a:lnTo>
                    <a:cubicBezTo>
                      <a:pt x="524974" y="1013345"/>
                      <a:pt x="547540" y="1029037"/>
                      <a:pt x="547540" y="1048393"/>
                    </a:cubicBezTo>
                    <a:lnTo>
                      <a:pt x="547540" y="1109727"/>
                    </a:lnTo>
                    <a:cubicBezTo>
                      <a:pt x="547540" y="1129084"/>
                      <a:pt x="524974" y="1144776"/>
                      <a:pt x="497138" y="1144776"/>
                    </a:cubicBezTo>
                    <a:lnTo>
                      <a:pt x="459336" y="1144776"/>
                    </a:lnTo>
                    <a:cubicBezTo>
                      <a:pt x="431500" y="1144776"/>
                      <a:pt x="408934" y="1129084"/>
                      <a:pt x="408934" y="1109727"/>
                    </a:cubicBezTo>
                    <a:lnTo>
                      <a:pt x="408934" y="1048393"/>
                    </a:lnTo>
                    <a:cubicBezTo>
                      <a:pt x="408934" y="1029037"/>
                      <a:pt x="431500" y="1013345"/>
                      <a:pt x="459336" y="1013345"/>
                    </a:cubicBezTo>
                    <a:close/>
                    <a:moveTo>
                      <a:pt x="333331" y="1013345"/>
                    </a:moveTo>
                    <a:lnTo>
                      <a:pt x="371133" y="1013345"/>
                    </a:lnTo>
                    <a:lnTo>
                      <a:pt x="371133" y="1144776"/>
                    </a:lnTo>
                    <a:lnTo>
                      <a:pt x="333331" y="1144776"/>
                    </a:lnTo>
                    <a:close/>
                    <a:moveTo>
                      <a:pt x="207326" y="1013345"/>
                    </a:moveTo>
                    <a:lnTo>
                      <a:pt x="245128" y="1013345"/>
                    </a:lnTo>
                    <a:cubicBezTo>
                      <a:pt x="272964" y="1013345"/>
                      <a:pt x="295530" y="1029037"/>
                      <a:pt x="295530" y="1048393"/>
                    </a:cubicBezTo>
                    <a:lnTo>
                      <a:pt x="295530" y="1109727"/>
                    </a:lnTo>
                    <a:cubicBezTo>
                      <a:pt x="295530" y="1129084"/>
                      <a:pt x="272964" y="1144776"/>
                      <a:pt x="245128" y="1144776"/>
                    </a:cubicBezTo>
                    <a:lnTo>
                      <a:pt x="207326" y="1144776"/>
                    </a:lnTo>
                    <a:cubicBezTo>
                      <a:pt x="179490" y="1144776"/>
                      <a:pt x="156924" y="1129084"/>
                      <a:pt x="156924" y="1109727"/>
                    </a:cubicBezTo>
                    <a:lnTo>
                      <a:pt x="156924" y="1048393"/>
                    </a:lnTo>
                    <a:cubicBezTo>
                      <a:pt x="156924" y="1029037"/>
                      <a:pt x="179490" y="1013345"/>
                      <a:pt x="207326" y="1013345"/>
                    </a:cubicBezTo>
                    <a:close/>
                    <a:moveTo>
                      <a:pt x="81320" y="1013345"/>
                    </a:moveTo>
                    <a:lnTo>
                      <a:pt x="119122" y="1013345"/>
                    </a:lnTo>
                    <a:lnTo>
                      <a:pt x="119122" y="1144776"/>
                    </a:lnTo>
                    <a:lnTo>
                      <a:pt x="81320" y="1144776"/>
                    </a:lnTo>
                    <a:close/>
                    <a:moveTo>
                      <a:pt x="736174" y="904342"/>
                    </a:moveTo>
                    <a:lnTo>
                      <a:pt x="736174" y="969299"/>
                    </a:lnTo>
                    <a:lnTo>
                      <a:pt x="952696" y="969299"/>
                    </a:lnTo>
                    <a:lnTo>
                      <a:pt x="952696" y="904342"/>
                    </a:lnTo>
                    <a:close/>
                    <a:moveTo>
                      <a:pt x="459336" y="864390"/>
                    </a:moveTo>
                    <a:cubicBezTo>
                      <a:pt x="452377" y="864390"/>
                      <a:pt x="446736" y="868313"/>
                      <a:pt x="446736" y="873152"/>
                    </a:cubicBezTo>
                    <a:lnTo>
                      <a:pt x="446736" y="934486"/>
                    </a:lnTo>
                    <a:cubicBezTo>
                      <a:pt x="446736" y="939326"/>
                      <a:pt x="452377" y="943249"/>
                      <a:pt x="459336" y="943249"/>
                    </a:cubicBezTo>
                    <a:lnTo>
                      <a:pt x="497138" y="943249"/>
                    </a:lnTo>
                    <a:cubicBezTo>
                      <a:pt x="504097" y="943249"/>
                      <a:pt x="509738" y="939326"/>
                      <a:pt x="509738" y="934486"/>
                    </a:cubicBezTo>
                    <a:lnTo>
                      <a:pt x="509738" y="873152"/>
                    </a:lnTo>
                    <a:cubicBezTo>
                      <a:pt x="509738" y="868313"/>
                      <a:pt x="504097" y="864390"/>
                      <a:pt x="497138" y="864390"/>
                    </a:cubicBezTo>
                    <a:close/>
                    <a:moveTo>
                      <a:pt x="207326" y="864390"/>
                    </a:moveTo>
                    <a:cubicBezTo>
                      <a:pt x="200367" y="864390"/>
                      <a:pt x="194726" y="868313"/>
                      <a:pt x="194726" y="873152"/>
                    </a:cubicBezTo>
                    <a:lnTo>
                      <a:pt x="194726" y="934486"/>
                    </a:lnTo>
                    <a:cubicBezTo>
                      <a:pt x="194726" y="939326"/>
                      <a:pt x="200367" y="943249"/>
                      <a:pt x="207326" y="943249"/>
                    </a:cubicBezTo>
                    <a:lnTo>
                      <a:pt x="245128" y="943249"/>
                    </a:lnTo>
                    <a:cubicBezTo>
                      <a:pt x="252087" y="943249"/>
                      <a:pt x="257728" y="939326"/>
                      <a:pt x="257728" y="934486"/>
                    </a:cubicBezTo>
                    <a:lnTo>
                      <a:pt x="257728" y="873152"/>
                    </a:lnTo>
                    <a:cubicBezTo>
                      <a:pt x="257728" y="868313"/>
                      <a:pt x="252087" y="864390"/>
                      <a:pt x="245128" y="864390"/>
                    </a:cubicBezTo>
                    <a:close/>
                    <a:moveTo>
                      <a:pt x="459336" y="838104"/>
                    </a:moveTo>
                    <a:lnTo>
                      <a:pt x="497138" y="838104"/>
                    </a:lnTo>
                    <a:cubicBezTo>
                      <a:pt x="524974" y="838104"/>
                      <a:pt x="547540" y="853796"/>
                      <a:pt x="547540" y="873152"/>
                    </a:cubicBezTo>
                    <a:lnTo>
                      <a:pt x="547540" y="934486"/>
                    </a:lnTo>
                    <a:cubicBezTo>
                      <a:pt x="547540" y="953843"/>
                      <a:pt x="524974" y="969535"/>
                      <a:pt x="497138" y="969535"/>
                    </a:cubicBezTo>
                    <a:lnTo>
                      <a:pt x="459336" y="969535"/>
                    </a:lnTo>
                    <a:cubicBezTo>
                      <a:pt x="431500" y="969535"/>
                      <a:pt x="408934" y="953843"/>
                      <a:pt x="408934" y="934486"/>
                    </a:cubicBezTo>
                    <a:lnTo>
                      <a:pt x="408934" y="873152"/>
                    </a:lnTo>
                    <a:cubicBezTo>
                      <a:pt x="408934" y="853796"/>
                      <a:pt x="431500" y="838104"/>
                      <a:pt x="459336" y="838104"/>
                    </a:cubicBezTo>
                    <a:close/>
                    <a:moveTo>
                      <a:pt x="333331" y="838104"/>
                    </a:moveTo>
                    <a:lnTo>
                      <a:pt x="371133" y="838104"/>
                    </a:lnTo>
                    <a:lnTo>
                      <a:pt x="371133" y="969535"/>
                    </a:lnTo>
                    <a:lnTo>
                      <a:pt x="333331" y="969535"/>
                    </a:lnTo>
                    <a:close/>
                    <a:moveTo>
                      <a:pt x="207326" y="838104"/>
                    </a:moveTo>
                    <a:lnTo>
                      <a:pt x="245128" y="838104"/>
                    </a:lnTo>
                    <a:cubicBezTo>
                      <a:pt x="272964" y="838104"/>
                      <a:pt x="295530" y="853796"/>
                      <a:pt x="295530" y="873152"/>
                    </a:cubicBezTo>
                    <a:lnTo>
                      <a:pt x="295530" y="934486"/>
                    </a:lnTo>
                    <a:cubicBezTo>
                      <a:pt x="295530" y="953843"/>
                      <a:pt x="272964" y="969535"/>
                      <a:pt x="245128" y="969535"/>
                    </a:cubicBezTo>
                    <a:lnTo>
                      <a:pt x="207326" y="969535"/>
                    </a:lnTo>
                    <a:cubicBezTo>
                      <a:pt x="179490" y="969535"/>
                      <a:pt x="156924" y="953843"/>
                      <a:pt x="156924" y="934486"/>
                    </a:cubicBezTo>
                    <a:lnTo>
                      <a:pt x="156924" y="873152"/>
                    </a:lnTo>
                    <a:cubicBezTo>
                      <a:pt x="156924" y="853796"/>
                      <a:pt x="179490" y="838104"/>
                      <a:pt x="207326" y="838104"/>
                    </a:cubicBezTo>
                    <a:close/>
                    <a:moveTo>
                      <a:pt x="81320" y="838104"/>
                    </a:moveTo>
                    <a:lnTo>
                      <a:pt x="119122" y="838104"/>
                    </a:lnTo>
                    <a:lnTo>
                      <a:pt x="119122" y="969535"/>
                    </a:lnTo>
                    <a:lnTo>
                      <a:pt x="81320" y="969535"/>
                    </a:lnTo>
                    <a:close/>
                    <a:moveTo>
                      <a:pt x="64957" y="817734"/>
                    </a:moveTo>
                    <a:lnTo>
                      <a:pt x="64957" y="1164169"/>
                    </a:lnTo>
                    <a:lnTo>
                      <a:pt x="584609" y="1164169"/>
                    </a:lnTo>
                    <a:lnTo>
                      <a:pt x="584609" y="817734"/>
                    </a:lnTo>
                    <a:close/>
                    <a:moveTo>
                      <a:pt x="736174" y="796081"/>
                    </a:moveTo>
                    <a:lnTo>
                      <a:pt x="736174" y="861038"/>
                    </a:lnTo>
                    <a:lnTo>
                      <a:pt x="952696" y="861038"/>
                    </a:lnTo>
                    <a:lnTo>
                      <a:pt x="952696" y="796081"/>
                    </a:lnTo>
                    <a:close/>
                    <a:moveTo>
                      <a:pt x="736174" y="752777"/>
                    </a:moveTo>
                    <a:lnTo>
                      <a:pt x="952696" y="752777"/>
                    </a:lnTo>
                    <a:cubicBezTo>
                      <a:pt x="976514" y="752777"/>
                      <a:pt x="996001" y="772264"/>
                      <a:pt x="996001" y="796081"/>
                    </a:cubicBezTo>
                    <a:lnTo>
                      <a:pt x="996001" y="1315734"/>
                    </a:lnTo>
                    <a:cubicBezTo>
                      <a:pt x="996001" y="1339551"/>
                      <a:pt x="976514" y="1359038"/>
                      <a:pt x="952696" y="1359038"/>
                    </a:cubicBezTo>
                    <a:lnTo>
                      <a:pt x="736174" y="1359038"/>
                    </a:lnTo>
                    <a:cubicBezTo>
                      <a:pt x="712357" y="1359038"/>
                      <a:pt x="692870" y="1339551"/>
                      <a:pt x="692870" y="1315734"/>
                    </a:cubicBezTo>
                    <a:lnTo>
                      <a:pt x="692870" y="796081"/>
                    </a:lnTo>
                    <a:cubicBezTo>
                      <a:pt x="692870" y="772264"/>
                      <a:pt x="712357" y="752777"/>
                      <a:pt x="736174" y="752777"/>
                    </a:cubicBezTo>
                    <a:close/>
                    <a:moveTo>
                      <a:pt x="43304" y="752777"/>
                    </a:moveTo>
                    <a:lnTo>
                      <a:pt x="606261" y="752777"/>
                    </a:lnTo>
                    <a:cubicBezTo>
                      <a:pt x="630079" y="752777"/>
                      <a:pt x="649566" y="772264"/>
                      <a:pt x="649566" y="796081"/>
                    </a:cubicBezTo>
                    <a:lnTo>
                      <a:pt x="649566" y="1185821"/>
                    </a:lnTo>
                    <a:cubicBezTo>
                      <a:pt x="649566" y="1209638"/>
                      <a:pt x="630079" y="1229125"/>
                      <a:pt x="606261" y="1229125"/>
                    </a:cubicBezTo>
                    <a:lnTo>
                      <a:pt x="389739" y="1229125"/>
                    </a:lnTo>
                    <a:lnTo>
                      <a:pt x="389739" y="1294082"/>
                    </a:lnTo>
                    <a:lnTo>
                      <a:pt x="487174" y="1294082"/>
                    </a:lnTo>
                    <a:lnTo>
                      <a:pt x="487174" y="1359038"/>
                    </a:lnTo>
                    <a:lnTo>
                      <a:pt x="162391" y="1359038"/>
                    </a:lnTo>
                    <a:lnTo>
                      <a:pt x="162391" y="1294082"/>
                    </a:lnTo>
                    <a:lnTo>
                      <a:pt x="259826" y="1294082"/>
                    </a:lnTo>
                    <a:lnTo>
                      <a:pt x="259826" y="1229125"/>
                    </a:lnTo>
                    <a:lnTo>
                      <a:pt x="43304" y="1229125"/>
                    </a:lnTo>
                    <a:cubicBezTo>
                      <a:pt x="19487" y="1229125"/>
                      <a:pt x="0" y="1209638"/>
                      <a:pt x="0" y="1185821"/>
                    </a:cubicBezTo>
                    <a:lnTo>
                      <a:pt x="0" y="796081"/>
                    </a:lnTo>
                    <a:cubicBezTo>
                      <a:pt x="0" y="772264"/>
                      <a:pt x="19487" y="752777"/>
                      <a:pt x="43304" y="752777"/>
                    </a:cubicBezTo>
                    <a:close/>
                    <a:moveTo>
                      <a:pt x="1436231" y="541645"/>
                    </a:moveTo>
                    <a:cubicBezTo>
                      <a:pt x="1438490" y="540589"/>
                      <a:pt x="1441177" y="540503"/>
                      <a:pt x="1444626" y="541831"/>
                    </a:cubicBezTo>
                    <a:cubicBezTo>
                      <a:pt x="1449224" y="543602"/>
                      <a:pt x="1455178" y="547888"/>
                      <a:pt x="1463274" y="555746"/>
                    </a:cubicBezTo>
                    <a:cubicBezTo>
                      <a:pt x="1494707" y="587179"/>
                      <a:pt x="1542332" y="658616"/>
                      <a:pt x="1527092" y="673856"/>
                    </a:cubicBezTo>
                    <a:cubicBezTo>
                      <a:pt x="1511852" y="688144"/>
                      <a:pt x="1440414" y="641471"/>
                      <a:pt x="1408982" y="610039"/>
                    </a:cubicBezTo>
                    <a:cubicBezTo>
                      <a:pt x="1377549" y="578606"/>
                      <a:pt x="1403267" y="580511"/>
                      <a:pt x="1418507" y="565271"/>
                    </a:cubicBezTo>
                    <a:cubicBezTo>
                      <a:pt x="1426544" y="556698"/>
                      <a:pt x="1429457" y="544811"/>
                      <a:pt x="1436231" y="541645"/>
                    </a:cubicBezTo>
                    <a:close/>
                    <a:moveTo>
                      <a:pt x="1139424" y="534791"/>
                    </a:moveTo>
                    <a:cubicBezTo>
                      <a:pt x="1206099" y="570034"/>
                      <a:pt x="1269916" y="587179"/>
                      <a:pt x="1317541" y="597656"/>
                    </a:cubicBezTo>
                    <a:lnTo>
                      <a:pt x="1346116" y="724339"/>
                    </a:lnTo>
                    <a:cubicBezTo>
                      <a:pt x="1353736" y="758630"/>
                      <a:pt x="1310874" y="781490"/>
                      <a:pt x="1286109" y="756725"/>
                    </a:cubicBezTo>
                    <a:lnTo>
                      <a:pt x="1134661" y="605276"/>
                    </a:lnTo>
                    <a:cubicBezTo>
                      <a:pt x="1125136" y="594799"/>
                      <a:pt x="1122279" y="580511"/>
                      <a:pt x="1127041" y="567176"/>
                    </a:cubicBezTo>
                    <a:close/>
                    <a:moveTo>
                      <a:pt x="1447557" y="265234"/>
                    </a:moveTo>
                    <a:cubicBezTo>
                      <a:pt x="1454225" y="266663"/>
                      <a:pt x="1460416" y="269996"/>
                      <a:pt x="1465178" y="274759"/>
                    </a:cubicBezTo>
                    <a:lnTo>
                      <a:pt x="1616626" y="426207"/>
                    </a:lnTo>
                    <a:cubicBezTo>
                      <a:pt x="1642343" y="451924"/>
                      <a:pt x="1618531" y="493834"/>
                      <a:pt x="1584241" y="486214"/>
                    </a:cubicBezTo>
                    <a:lnTo>
                      <a:pt x="1448986" y="456687"/>
                    </a:lnTo>
                    <a:cubicBezTo>
                      <a:pt x="1439461" y="407157"/>
                      <a:pt x="1421364" y="346197"/>
                      <a:pt x="1388026" y="282379"/>
                    </a:cubicBezTo>
                    <a:lnTo>
                      <a:pt x="1427078" y="267139"/>
                    </a:lnTo>
                    <a:cubicBezTo>
                      <a:pt x="1433746" y="264281"/>
                      <a:pt x="1440890" y="263805"/>
                      <a:pt x="1447557" y="265234"/>
                    </a:cubicBezTo>
                    <a:close/>
                    <a:moveTo>
                      <a:pt x="1071677" y="161172"/>
                    </a:moveTo>
                    <a:cubicBezTo>
                      <a:pt x="1057032" y="161172"/>
                      <a:pt x="1042269" y="166649"/>
                      <a:pt x="1030839" y="177603"/>
                    </a:cubicBezTo>
                    <a:cubicBezTo>
                      <a:pt x="1008931" y="200463"/>
                      <a:pt x="1008931" y="236658"/>
                      <a:pt x="1030839" y="258565"/>
                    </a:cubicBezTo>
                    <a:cubicBezTo>
                      <a:pt x="1053699" y="280473"/>
                      <a:pt x="1089894" y="280473"/>
                      <a:pt x="1111801" y="258565"/>
                    </a:cubicBezTo>
                    <a:cubicBezTo>
                      <a:pt x="1133709" y="235705"/>
                      <a:pt x="1133709" y="199510"/>
                      <a:pt x="1111801" y="177603"/>
                    </a:cubicBezTo>
                    <a:cubicBezTo>
                      <a:pt x="1100847" y="166649"/>
                      <a:pt x="1086322" y="161172"/>
                      <a:pt x="1071677" y="161172"/>
                    </a:cubicBezTo>
                    <a:close/>
                    <a:moveTo>
                      <a:pt x="1081321" y="51873"/>
                    </a:moveTo>
                    <a:cubicBezTo>
                      <a:pt x="1137519" y="74733"/>
                      <a:pt x="1200384" y="113785"/>
                      <a:pt x="1262296" y="175698"/>
                    </a:cubicBezTo>
                    <a:cubicBezTo>
                      <a:pt x="1375644" y="289045"/>
                      <a:pt x="1408029" y="427158"/>
                      <a:pt x="1417554" y="505263"/>
                    </a:cubicBezTo>
                    <a:lnTo>
                      <a:pt x="1358499" y="564318"/>
                    </a:lnTo>
                    <a:cubicBezTo>
                      <a:pt x="1280394" y="554793"/>
                      <a:pt x="1143234" y="521455"/>
                      <a:pt x="1029886" y="408108"/>
                    </a:cubicBezTo>
                    <a:cubicBezTo>
                      <a:pt x="967974" y="346195"/>
                      <a:pt x="928921" y="282378"/>
                      <a:pt x="906061" y="226180"/>
                    </a:cubicBezTo>
                    <a:cubicBezTo>
                      <a:pt x="918444" y="194748"/>
                      <a:pt x="943208" y="158553"/>
                      <a:pt x="976546" y="124263"/>
                    </a:cubicBezTo>
                    <a:cubicBezTo>
                      <a:pt x="1012741" y="89020"/>
                      <a:pt x="1049889" y="64255"/>
                      <a:pt x="1081321" y="51873"/>
                    </a:cubicBezTo>
                    <a:close/>
                    <a:moveTo>
                      <a:pt x="514862" y="38214"/>
                    </a:moveTo>
                    <a:cubicBezTo>
                      <a:pt x="514862" y="38214"/>
                      <a:pt x="789552" y="212501"/>
                      <a:pt x="786760" y="213107"/>
                    </a:cubicBezTo>
                    <a:lnTo>
                      <a:pt x="611867" y="485005"/>
                    </a:lnTo>
                    <a:lnTo>
                      <a:pt x="583574" y="354691"/>
                    </a:lnTo>
                    <a:cubicBezTo>
                      <a:pt x="187978" y="440581"/>
                      <a:pt x="166670" y="679133"/>
                      <a:pt x="166670" y="679133"/>
                    </a:cubicBezTo>
                    <a:cubicBezTo>
                      <a:pt x="170701" y="275711"/>
                      <a:pt x="540203" y="159422"/>
                      <a:pt x="541134" y="159220"/>
                    </a:cubicBezTo>
                    <a:close/>
                    <a:moveTo>
                      <a:pt x="888722" y="156"/>
                    </a:moveTo>
                    <a:cubicBezTo>
                      <a:pt x="919217" y="1987"/>
                      <a:pt x="975831" y="19489"/>
                      <a:pt x="1030838" y="33777"/>
                    </a:cubicBezTo>
                    <a:cubicBezTo>
                      <a:pt x="1004168" y="49017"/>
                      <a:pt x="977498" y="69972"/>
                      <a:pt x="950828" y="96642"/>
                    </a:cubicBezTo>
                    <a:cubicBezTo>
                      <a:pt x="925110" y="122359"/>
                      <a:pt x="904155" y="149030"/>
                      <a:pt x="888915" y="174747"/>
                    </a:cubicBezTo>
                    <a:cubicBezTo>
                      <a:pt x="869865" y="103309"/>
                      <a:pt x="854625" y="17584"/>
                      <a:pt x="867960" y="4249"/>
                    </a:cubicBezTo>
                    <a:cubicBezTo>
                      <a:pt x="871294" y="677"/>
                      <a:pt x="878557" y="-454"/>
                      <a:pt x="888722" y="156"/>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3A818EBF-8211-4371-9B89-D9C315C551BD}"/>
                </a:ext>
              </a:extLst>
            </p:cNvPr>
            <p:cNvSpPr txBox="1"/>
            <p:nvPr/>
          </p:nvSpPr>
          <p:spPr>
            <a:xfrm>
              <a:off x="4265952" y="4256033"/>
              <a:ext cx="2655272" cy="1107996"/>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Develop code to control</a:t>
              </a:r>
            </a:p>
            <a:p>
              <a:endParaRPr lang="en-US"/>
            </a:p>
          </p:txBody>
        </p:sp>
      </p:grpSp>
      <p:sp>
        <p:nvSpPr>
          <p:cNvPr id="39" name="Content Placeholder 4">
            <a:extLst>
              <a:ext uri="{FF2B5EF4-FFF2-40B4-BE49-F238E27FC236}">
                <a16:creationId xmlns:a16="http://schemas.microsoft.com/office/drawing/2014/main" id="{6F9C6619-36F4-4CA7-8BDD-48110C62C1B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grpSp>
        <p:nvGrpSpPr>
          <p:cNvPr id="26" name="Group 25">
            <a:extLst>
              <a:ext uri="{FF2B5EF4-FFF2-40B4-BE49-F238E27FC236}">
                <a16:creationId xmlns:a16="http://schemas.microsoft.com/office/drawing/2014/main" id="{36838C92-849E-4920-B3BA-809B70DE9999}"/>
              </a:ext>
            </a:extLst>
          </p:cNvPr>
          <p:cNvGrpSpPr/>
          <p:nvPr/>
        </p:nvGrpSpPr>
        <p:grpSpPr>
          <a:xfrm>
            <a:off x="8187815" y="1987158"/>
            <a:ext cx="2655272" cy="3530015"/>
            <a:chOff x="4265952" y="2203346"/>
            <a:chExt cx="2655272" cy="3530015"/>
          </a:xfrm>
        </p:grpSpPr>
        <p:sp>
          <p:nvSpPr>
            <p:cNvPr id="29" name="Rectangle: Rounded Corners 28">
              <a:extLst>
                <a:ext uri="{FF2B5EF4-FFF2-40B4-BE49-F238E27FC236}">
                  <a16:creationId xmlns:a16="http://schemas.microsoft.com/office/drawing/2014/main" id="{6611845F-3F40-400D-9960-0F1D845815C6}"/>
                </a:ext>
              </a:extLst>
            </p:cNvPr>
            <p:cNvSpPr/>
            <p:nvPr/>
          </p:nvSpPr>
          <p:spPr>
            <a:xfrm>
              <a:off x="4424258" y="2203346"/>
              <a:ext cx="2162052" cy="2052687"/>
            </a:xfrm>
            <a:prstGeom prst="roundRect">
              <a:avLst/>
            </a:prstGeom>
            <a:solidFill>
              <a:srgbClr val="B7B09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72E23FF-2D4F-4A3C-9FD9-4894EC510888}"/>
                </a:ext>
              </a:extLst>
            </p:cNvPr>
            <p:cNvSpPr txBox="1"/>
            <p:nvPr/>
          </p:nvSpPr>
          <p:spPr>
            <a:xfrm>
              <a:off x="4265952" y="4256033"/>
              <a:ext cx="2655272" cy="1477328"/>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Sync rotation with data acquisition</a:t>
              </a:r>
            </a:p>
            <a:p>
              <a:endParaRPr lang="en-US"/>
            </a:p>
          </p:txBody>
        </p:sp>
      </p:grpSp>
      <p:pic>
        <p:nvPicPr>
          <p:cNvPr id="15" name="Graphic 14">
            <a:extLst>
              <a:ext uri="{FF2B5EF4-FFF2-40B4-BE49-F238E27FC236}">
                <a16:creationId xmlns:a16="http://schemas.microsoft.com/office/drawing/2014/main" id="{4108B225-7164-452B-A202-AAD9FF7322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1734" y="2168089"/>
            <a:ext cx="1690826" cy="1690826"/>
          </a:xfrm>
          <a:prstGeom prst="rect">
            <a:avLst/>
          </a:prstGeom>
        </p:spPr>
      </p:pic>
    </p:spTree>
    <p:extLst>
      <p:ext uri="{BB962C8B-B14F-4D97-AF65-F5344CB8AC3E}">
        <p14:creationId xmlns:p14="http://schemas.microsoft.com/office/powerpoint/2010/main" val="677983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74DAED-4F3A-4A16-9767-3F8D963A3740}"/>
              </a:ext>
            </a:extLst>
          </p:cNvPr>
          <p:cNvSpPr>
            <a:spLocks noGrp="1"/>
          </p:cNvSpPr>
          <p:nvPr>
            <p:ph type="title"/>
          </p:nvPr>
        </p:nvSpPr>
        <p:spPr/>
        <p:txBody>
          <a:bodyPr/>
          <a:lstStyle/>
          <a:p>
            <a:r>
              <a:rPr lang="en-US"/>
              <a:t>Benchtop Setup</a:t>
            </a:r>
          </a:p>
        </p:txBody>
      </p:sp>
      <p:sp>
        <p:nvSpPr>
          <p:cNvPr id="7" name="Content Placeholder 6">
            <a:extLst>
              <a:ext uri="{FF2B5EF4-FFF2-40B4-BE49-F238E27FC236}">
                <a16:creationId xmlns:a16="http://schemas.microsoft.com/office/drawing/2014/main" id="{DE01FFC0-385D-4E58-82F6-7E451194BBD4}"/>
              </a:ext>
            </a:extLst>
          </p:cNvPr>
          <p:cNvSpPr>
            <a:spLocks noGrp="1"/>
          </p:cNvSpPr>
          <p:nvPr>
            <p:ph sz="half" idx="1"/>
          </p:nvPr>
        </p:nvSpPr>
        <p:spPr>
          <a:xfrm>
            <a:off x="838200" y="1825625"/>
            <a:ext cx="5181600" cy="3554095"/>
          </a:xfrm>
        </p:spPr>
        <p:txBody>
          <a:bodyPr/>
          <a:lstStyle/>
          <a:p>
            <a:r>
              <a:rPr lang="en-US" b="1">
                <a:solidFill>
                  <a:schemeClr val="accent3"/>
                </a:solidFill>
              </a:rPr>
              <a:t>3D Printed Model</a:t>
            </a:r>
          </a:p>
          <a:p>
            <a:endParaRPr lang="en-US" b="1">
              <a:solidFill>
                <a:srgbClr val="262626"/>
              </a:solidFill>
            </a:endParaRPr>
          </a:p>
          <a:p>
            <a:r>
              <a:rPr lang="en-US" b="1">
                <a:solidFill>
                  <a:srgbClr val="3FAB79"/>
                </a:solidFill>
              </a:rPr>
              <a:t>Microstepping Controllers</a:t>
            </a:r>
          </a:p>
          <a:p>
            <a:endParaRPr lang="en-US" b="1">
              <a:solidFill>
                <a:srgbClr val="4B6E4B"/>
              </a:solidFill>
            </a:endParaRPr>
          </a:p>
          <a:p>
            <a:r>
              <a:rPr lang="en-US" b="1">
                <a:solidFill>
                  <a:srgbClr val="1A496D"/>
                </a:solidFill>
              </a:rPr>
              <a:t>Arduino Mega</a:t>
            </a:r>
          </a:p>
        </p:txBody>
      </p:sp>
      <p:pic>
        <p:nvPicPr>
          <p:cNvPr id="11" name="Content Placeholder 10">
            <a:extLst>
              <a:ext uri="{FF2B5EF4-FFF2-40B4-BE49-F238E27FC236}">
                <a16:creationId xmlns:a16="http://schemas.microsoft.com/office/drawing/2014/main" id="{0EFD3922-2C4E-44DF-9325-C5A10D42F5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1651" y="1478280"/>
            <a:ext cx="5181600" cy="3901440"/>
          </a:xfrm>
        </p:spPr>
      </p:pic>
      <p:sp>
        <p:nvSpPr>
          <p:cNvPr id="4" name="Slide Number Placeholder 3">
            <a:extLst>
              <a:ext uri="{FF2B5EF4-FFF2-40B4-BE49-F238E27FC236}">
                <a16:creationId xmlns:a16="http://schemas.microsoft.com/office/drawing/2014/main" id="{06212472-BA7E-43C0-B5B0-89F246DD2EAD}"/>
              </a:ext>
            </a:extLst>
          </p:cNvPr>
          <p:cNvSpPr>
            <a:spLocks noGrp="1"/>
          </p:cNvSpPr>
          <p:nvPr>
            <p:ph type="sldNum" sz="quarter" idx="4"/>
          </p:nvPr>
        </p:nvSpPr>
        <p:spPr/>
        <p:txBody>
          <a:bodyPr/>
          <a:lstStyle/>
          <a:p>
            <a:fld id="{8CE6B46B-DFAB-45F5-AC67-E85D925D7105}" type="slidenum">
              <a:rPr lang="en-US" smtClean="0"/>
              <a:t>24</a:t>
            </a:fld>
            <a:endParaRPr lang="en-US"/>
          </a:p>
        </p:txBody>
      </p:sp>
      <p:sp>
        <p:nvSpPr>
          <p:cNvPr id="2" name="Oval 1">
            <a:extLst>
              <a:ext uri="{FF2B5EF4-FFF2-40B4-BE49-F238E27FC236}">
                <a16:creationId xmlns:a16="http://schemas.microsoft.com/office/drawing/2014/main" id="{F3CAB4C7-BD88-42A7-8D1B-F60F8FD2A63D}"/>
              </a:ext>
            </a:extLst>
          </p:cNvPr>
          <p:cNvSpPr/>
          <p:nvPr/>
        </p:nvSpPr>
        <p:spPr>
          <a:xfrm rot="1834266">
            <a:off x="6104870" y="2890876"/>
            <a:ext cx="3100790" cy="136105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Arrow: Down 2">
            <a:extLst>
              <a:ext uri="{FF2B5EF4-FFF2-40B4-BE49-F238E27FC236}">
                <a16:creationId xmlns:a16="http://schemas.microsoft.com/office/drawing/2014/main" id="{472C7452-B992-4C6C-A006-5725673631F5}"/>
              </a:ext>
            </a:extLst>
          </p:cNvPr>
          <p:cNvSpPr/>
          <p:nvPr/>
        </p:nvSpPr>
        <p:spPr>
          <a:xfrm rot="1417937">
            <a:off x="9325886" y="2749432"/>
            <a:ext cx="342078" cy="1294899"/>
          </a:xfrm>
          <a:prstGeom prst="downArrow">
            <a:avLst/>
          </a:prstGeom>
          <a:solidFill>
            <a:srgbClr val="3FAB7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C116FDD0-80B2-499A-BE5C-FF7E0C682EE9}"/>
              </a:ext>
            </a:extLst>
          </p:cNvPr>
          <p:cNvSpPr/>
          <p:nvPr/>
        </p:nvSpPr>
        <p:spPr>
          <a:xfrm rot="20091014">
            <a:off x="9871787" y="2660894"/>
            <a:ext cx="342078" cy="1374684"/>
          </a:xfrm>
          <a:prstGeom prst="downArrow">
            <a:avLst/>
          </a:prstGeom>
          <a:solidFill>
            <a:srgbClr val="3FAB79"/>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336D28B-5018-45D1-A58D-038CE62F403F}"/>
              </a:ext>
            </a:extLst>
          </p:cNvPr>
          <p:cNvSpPr/>
          <p:nvPr/>
        </p:nvSpPr>
        <p:spPr>
          <a:xfrm rot="1193269">
            <a:off x="8966430" y="4734611"/>
            <a:ext cx="392762" cy="878633"/>
          </a:xfrm>
          <a:prstGeom prst="upArrow">
            <a:avLst/>
          </a:prstGeom>
          <a:solidFill>
            <a:srgbClr val="1A49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4">
            <a:extLst>
              <a:ext uri="{FF2B5EF4-FFF2-40B4-BE49-F238E27FC236}">
                <a16:creationId xmlns:a16="http://schemas.microsoft.com/office/drawing/2014/main" id="{08C010B3-B211-47FB-B46B-FD46CE1637D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3854806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967F-8E0E-4F9B-9721-4F09FC4ED391}"/>
              </a:ext>
            </a:extLst>
          </p:cNvPr>
          <p:cNvSpPr>
            <a:spLocks noGrp="1"/>
          </p:cNvSpPr>
          <p:nvPr>
            <p:ph type="title"/>
          </p:nvPr>
        </p:nvSpPr>
        <p:spPr/>
        <p:txBody>
          <a:bodyPr/>
          <a:lstStyle/>
          <a:p>
            <a:r>
              <a:rPr lang="en-US"/>
              <a:t>Benchtop Demonstration</a:t>
            </a:r>
          </a:p>
        </p:txBody>
      </p:sp>
      <p:sp>
        <p:nvSpPr>
          <p:cNvPr id="3" name="Slide Number Placeholder 2">
            <a:extLst>
              <a:ext uri="{FF2B5EF4-FFF2-40B4-BE49-F238E27FC236}">
                <a16:creationId xmlns:a16="http://schemas.microsoft.com/office/drawing/2014/main" id="{1C97D716-7DA3-4C75-8143-A41B294D324F}"/>
              </a:ext>
            </a:extLst>
          </p:cNvPr>
          <p:cNvSpPr>
            <a:spLocks noGrp="1"/>
          </p:cNvSpPr>
          <p:nvPr>
            <p:ph type="sldNum" sz="quarter" idx="4"/>
          </p:nvPr>
        </p:nvSpPr>
        <p:spPr/>
        <p:txBody>
          <a:bodyPr/>
          <a:lstStyle/>
          <a:p>
            <a:fld id="{8CE6B46B-DFAB-45F5-AC67-E85D925D7105}" type="slidenum">
              <a:rPr lang="en-US" smtClean="0"/>
              <a:t>25</a:t>
            </a:fld>
            <a:endParaRPr lang="en-US"/>
          </a:p>
        </p:txBody>
      </p:sp>
      <p:sp>
        <p:nvSpPr>
          <p:cNvPr id="5" name="Content Placeholder 4">
            <a:extLst>
              <a:ext uri="{FF2B5EF4-FFF2-40B4-BE49-F238E27FC236}">
                <a16:creationId xmlns:a16="http://schemas.microsoft.com/office/drawing/2014/main" id="{B636637C-B7C8-4240-9659-1AD6157B9FA4}"/>
              </a:ext>
            </a:extLst>
          </p:cNvPr>
          <p:cNvSpPr>
            <a:spLocks noGrp="1"/>
          </p:cNvSpPr>
          <p:nvPr>
            <p:ph sz="half" idx="2"/>
          </p:nvPr>
        </p:nvSpPr>
        <p:spPr>
          <a:xfrm>
            <a:off x="710348" y="1415509"/>
            <a:ext cx="5181600" cy="4351338"/>
          </a:xfrm>
        </p:spPr>
        <p:txBody>
          <a:bodyPr/>
          <a:lstStyle/>
          <a:p>
            <a:r>
              <a:rPr lang="en-US"/>
              <a:t>Video shows nose pitching to 20° of deflection and rolling through 360° of motion</a:t>
            </a:r>
          </a:p>
          <a:p>
            <a:r>
              <a:rPr lang="en-US"/>
              <a:t>Controlled through Arduino</a:t>
            </a:r>
          </a:p>
          <a:p>
            <a:r>
              <a:rPr lang="en-US" err="1"/>
              <a:t>Microstepping</a:t>
            </a:r>
            <a:r>
              <a:rPr lang="en-US"/>
              <a:t> was used to achieve motor rotation steps of 0.45°</a:t>
            </a:r>
          </a:p>
        </p:txBody>
      </p:sp>
      <p:sp>
        <p:nvSpPr>
          <p:cNvPr id="10" name="Content Placeholder 4">
            <a:extLst>
              <a:ext uri="{FF2B5EF4-FFF2-40B4-BE49-F238E27FC236}">
                <a16:creationId xmlns:a16="http://schemas.microsoft.com/office/drawing/2014/main" id="{8CB8C8FB-A8BF-43BC-9E7B-1FB05A5AA1F3}"/>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pic>
        <p:nvPicPr>
          <p:cNvPr id="7" name="ANC_Pitch_Roll">
            <a:hlinkClick r:id="" action="ppaction://media"/>
            <a:extLst>
              <a:ext uri="{FF2B5EF4-FFF2-40B4-BE49-F238E27FC236}">
                <a16:creationId xmlns:a16="http://schemas.microsoft.com/office/drawing/2014/main" id="{480AE3C2-36B6-4D8E-8BAA-0B8853D778F8}"/>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389263" y="1690688"/>
            <a:ext cx="5181600" cy="2914650"/>
          </a:xfrm>
        </p:spPr>
      </p:pic>
    </p:spTree>
    <p:extLst>
      <p:ext uri="{BB962C8B-B14F-4D97-AF65-F5344CB8AC3E}">
        <p14:creationId xmlns:p14="http://schemas.microsoft.com/office/powerpoint/2010/main" val="8112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9BE7-840E-4F25-9884-2FC7D4EAD922}"/>
              </a:ext>
            </a:extLst>
          </p:cNvPr>
          <p:cNvSpPr>
            <a:spLocks noGrp="1"/>
          </p:cNvSpPr>
          <p:nvPr>
            <p:ph type="title"/>
          </p:nvPr>
        </p:nvSpPr>
        <p:spPr/>
        <p:txBody>
          <a:bodyPr/>
          <a:lstStyle/>
          <a:p>
            <a:r>
              <a:rPr lang="en-US"/>
              <a:t>LabVIEW Setup</a:t>
            </a:r>
          </a:p>
        </p:txBody>
      </p:sp>
      <p:sp>
        <p:nvSpPr>
          <p:cNvPr id="6" name="Content Placeholder 5">
            <a:extLst>
              <a:ext uri="{FF2B5EF4-FFF2-40B4-BE49-F238E27FC236}">
                <a16:creationId xmlns:a16="http://schemas.microsoft.com/office/drawing/2014/main" id="{37931AE5-DB19-40AA-A6BE-8FC377E38541}"/>
              </a:ext>
            </a:extLst>
          </p:cNvPr>
          <p:cNvSpPr>
            <a:spLocks noGrp="1"/>
          </p:cNvSpPr>
          <p:nvPr>
            <p:ph sz="half" idx="1"/>
          </p:nvPr>
        </p:nvSpPr>
        <p:spPr>
          <a:xfrm>
            <a:off x="838200" y="1825625"/>
            <a:ext cx="5181600" cy="3522628"/>
          </a:xfrm>
        </p:spPr>
        <p:txBody>
          <a:bodyPr>
            <a:normAutofit fontScale="92500" lnSpcReduction="10000"/>
          </a:bodyPr>
          <a:lstStyle/>
          <a:p>
            <a:r>
              <a:rPr lang="en-US"/>
              <a:t>Allows for definition of connections pins and ports</a:t>
            </a:r>
          </a:p>
          <a:p>
            <a:r>
              <a:rPr lang="en-US"/>
              <a:t>User enters desired nose deflection and roll</a:t>
            </a:r>
          </a:p>
          <a:p>
            <a:pPr lvl="1"/>
            <a:r>
              <a:rPr lang="en-US"/>
              <a:t>Square wave is sent to Arduino to reach position</a:t>
            </a:r>
          </a:p>
          <a:p>
            <a:r>
              <a:rPr lang="en-US"/>
              <a:t>Displays a graph showing the nose point of the cone translated to a 2D representation</a:t>
            </a:r>
          </a:p>
          <a:p>
            <a:endParaRPr lang="en-US"/>
          </a:p>
        </p:txBody>
      </p:sp>
      <p:sp>
        <p:nvSpPr>
          <p:cNvPr id="4" name="Slide Number Placeholder 3">
            <a:extLst>
              <a:ext uri="{FF2B5EF4-FFF2-40B4-BE49-F238E27FC236}">
                <a16:creationId xmlns:a16="http://schemas.microsoft.com/office/drawing/2014/main" id="{393A7A5B-045D-4BC2-83C9-0CE16797E0AC}"/>
              </a:ext>
            </a:extLst>
          </p:cNvPr>
          <p:cNvSpPr>
            <a:spLocks noGrp="1"/>
          </p:cNvSpPr>
          <p:nvPr>
            <p:ph type="sldNum" sz="quarter" idx="4"/>
          </p:nvPr>
        </p:nvSpPr>
        <p:spPr/>
        <p:txBody>
          <a:bodyPr/>
          <a:lstStyle/>
          <a:p>
            <a:fld id="{8CE6B46B-DFAB-45F5-AC67-E85D925D7105}" type="slidenum">
              <a:rPr lang="en-US" smtClean="0"/>
              <a:t>26</a:t>
            </a:fld>
            <a:endParaRPr lang="en-US"/>
          </a:p>
        </p:txBody>
      </p:sp>
      <p:sp>
        <p:nvSpPr>
          <p:cNvPr id="7" name="Content Placeholder 4">
            <a:extLst>
              <a:ext uri="{FF2B5EF4-FFF2-40B4-BE49-F238E27FC236}">
                <a16:creationId xmlns:a16="http://schemas.microsoft.com/office/drawing/2014/main" id="{2FC7BAD6-122C-4CCF-971A-748D26E1D770}"/>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pic>
        <p:nvPicPr>
          <p:cNvPr id="12" name="Content Placeholder 11">
            <a:extLst>
              <a:ext uri="{FF2B5EF4-FFF2-40B4-BE49-F238E27FC236}">
                <a16:creationId xmlns:a16="http://schemas.microsoft.com/office/drawing/2014/main" id="{FCE91BAD-93EA-4DB0-98C1-21E16F2831DD}"/>
              </a:ext>
            </a:extLst>
          </p:cNvPr>
          <p:cNvPicPr>
            <a:picLocks noGrp="1" noChangeAspect="1"/>
          </p:cNvPicPr>
          <p:nvPr>
            <p:ph sz="half" idx="2"/>
          </p:nvPr>
        </p:nvPicPr>
        <p:blipFill>
          <a:blip r:embed="rId2"/>
          <a:stretch>
            <a:fillRect/>
          </a:stretch>
        </p:blipFill>
        <p:spPr>
          <a:xfrm>
            <a:off x="7055319" y="646716"/>
            <a:ext cx="4045552" cy="4892990"/>
          </a:xfrm>
        </p:spPr>
      </p:pic>
    </p:spTree>
    <p:extLst>
      <p:ext uri="{BB962C8B-B14F-4D97-AF65-F5344CB8AC3E}">
        <p14:creationId xmlns:p14="http://schemas.microsoft.com/office/powerpoint/2010/main" val="62437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15CB-67E3-41F7-A122-0CA26B4ACD10}"/>
              </a:ext>
            </a:extLst>
          </p:cNvPr>
          <p:cNvSpPr>
            <a:spLocks noGrp="1"/>
          </p:cNvSpPr>
          <p:nvPr>
            <p:ph type="title"/>
          </p:nvPr>
        </p:nvSpPr>
        <p:spPr/>
        <p:txBody>
          <a:bodyPr/>
          <a:lstStyle/>
          <a:p>
            <a:r>
              <a:rPr lang="en-US"/>
              <a:t>Planned Validation</a:t>
            </a:r>
          </a:p>
        </p:txBody>
      </p:sp>
      <p:sp>
        <p:nvSpPr>
          <p:cNvPr id="3" name="Content Placeholder 2">
            <a:extLst>
              <a:ext uri="{FF2B5EF4-FFF2-40B4-BE49-F238E27FC236}">
                <a16:creationId xmlns:a16="http://schemas.microsoft.com/office/drawing/2014/main" id="{15157747-DFE6-4387-8275-B70C410E459C}"/>
              </a:ext>
            </a:extLst>
          </p:cNvPr>
          <p:cNvSpPr>
            <a:spLocks noGrp="1"/>
          </p:cNvSpPr>
          <p:nvPr>
            <p:ph sz="half" idx="1"/>
          </p:nvPr>
        </p:nvSpPr>
        <p:spPr>
          <a:xfrm>
            <a:off x="838200" y="1825625"/>
            <a:ext cx="5181600" cy="3864706"/>
          </a:xfrm>
        </p:spPr>
        <p:txBody>
          <a:bodyPr>
            <a:normAutofit fontScale="92500" lnSpcReduction="10000"/>
          </a:bodyPr>
          <a:lstStyle/>
          <a:p>
            <a:r>
              <a:rPr lang="en-US"/>
              <a:t>Dot matrix used to validate that nose reaches desired angles</a:t>
            </a:r>
          </a:p>
          <a:p>
            <a:r>
              <a:rPr lang="en-US"/>
              <a:t>Given a known dot matrix distance, the angle can be determined through trigonometry</a:t>
            </a:r>
          </a:p>
          <a:p>
            <a:r>
              <a:rPr lang="en-US"/>
              <a:t>A matrix on two perpendicular sides would be used to validate that the nose achieves pitch and yaw angles</a:t>
            </a:r>
          </a:p>
        </p:txBody>
      </p:sp>
      <p:pic>
        <p:nvPicPr>
          <p:cNvPr id="8" name="Content Placeholder 7">
            <a:extLst>
              <a:ext uri="{FF2B5EF4-FFF2-40B4-BE49-F238E27FC236}">
                <a16:creationId xmlns:a16="http://schemas.microsoft.com/office/drawing/2014/main" id="{EE203338-CE94-4638-B991-162CFB78137B}"/>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9570" y="1525821"/>
            <a:ext cx="3912937" cy="3639305"/>
          </a:xfrm>
        </p:spPr>
      </p:pic>
      <p:sp>
        <p:nvSpPr>
          <p:cNvPr id="5" name="Slide Number Placeholder 4">
            <a:extLst>
              <a:ext uri="{FF2B5EF4-FFF2-40B4-BE49-F238E27FC236}">
                <a16:creationId xmlns:a16="http://schemas.microsoft.com/office/drawing/2014/main" id="{AD10CDA8-7CC8-4461-9939-93C5D9C2330A}"/>
              </a:ext>
            </a:extLst>
          </p:cNvPr>
          <p:cNvSpPr>
            <a:spLocks noGrp="1"/>
          </p:cNvSpPr>
          <p:nvPr>
            <p:ph type="sldNum" sz="quarter" idx="4"/>
          </p:nvPr>
        </p:nvSpPr>
        <p:spPr/>
        <p:txBody>
          <a:bodyPr/>
          <a:lstStyle/>
          <a:p>
            <a:fld id="{8CE6B46B-DFAB-45F5-AC67-E85D925D7105}" type="slidenum">
              <a:rPr lang="en-US" smtClean="0"/>
              <a:t>27</a:t>
            </a:fld>
            <a:endParaRPr lang="en-US"/>
          </a:p>
        </p:txBody>
      </p:sp>
      <p:sp>
        <p:nvSpPr>
          <p:cNvPr id="6" name="Content Placeholder 5">
            <a:extLst>
              <a:ext uri="{FF2B5EF4-FFF2-40B4-BE49-F238E27FC236}">
                <a16:creationId xmlns:a16="http://schemas.microsoft.com/office/drawing/2014/main" id="{C10F4BFC-2CFC-4FFF-AD66-F7FEBEED2253}"/>
              </a:ext>
            </a:extLst>
          </p:cNvPr>
          <p:cNvSpPr>
            <a:spLocks noGrp="1"/>
          </p:cNvSpPr>
          <p:nvPr>
            <p:ph sz="quarter" idx="11"/>
          </p:nvPr>
        </p:nvSpPr>
        <p:spPr/>
        <p:txBody>
          <a:bodyPr/>
          <a:lstStyle/>
          <a:p>
            <a:r>
              <a:rPr lang="en-US"/>
              <a:t>Robert Smith</a:t>
            </a:r>
          </a:p>
        </p:txBody>
      </p:sp>
      <p:pic>
        <p:nvPicPr>
          <p:cNvPr id="12" name="Picture 11" descr="Diagram&#10;&#10;Description automatically generated with low confidence">
            <a:extLst>
              <a:ext uri="{FF2B5EF4-FFF2-40B4-BE49-F238E27FC236}">
                <a16:creationId xmlns:a16="http://schemas.microsoft.com/office/drawing/2014/main" id="{7E00C57C-4E46-4357-A1D8-BCB6E6110B07}"/>
              </a:ext>
            </a:extLst>
          </p:cNvPr>
          <p:cNvPicPr>
            <a:picLocks noChangeAspect="1"/>
          </p:cNvPicPr>
          <p:nvPr/>
        </p:nvPicPr>
        <p:blipFill rotWithShape="1">
          <a:blip r:embed="rId4"/>
          <a:srcRect l="4988" t="36660" r="62146" b="31983"/>
          <a:stretch/>
        </p:blipFill>
        <p:spPr>
          <a:xfrm>
            <a:off x="7542710" y="2534458"/>
            <a:ext cx="2426655" cy="1789084"/>
          </a:xfrm>
          <a:prstGeom prst="rect">
            <a:avLst/>
          </a:prstGeom>
        </p:spPr>
      </p:pic>
      <p:grpSp>
        <p:nvGrpSpPr>
          <p:cNvPr id="4" name="Group 3">
            <a:extLst>
              <a:ext uri="{FF2B5EF4-FFF2-40B4-BE49-F238E27FC236}">
                <a16:creationId xmlns:a16="http://schemas.microsoft.com/office/drawing/2014/main" id="{1C77CA65-B4D7-4192-9133-B583AC1B4C87}"/>
              </a:ext>
            </a:extLst>
          </p:cNvPr>
          <p:cNvGrpSpPr/>
          <p:nvPr/>
        </p:nvGrpSpPr>
        <p:grpSpPr>
          <a:xfrm>
            <a:off x="6823382" y="5205804"/>
            <a:ext cx="298273" cy="50593"/>
            <a:chOff x="6829732" y="5237554"/>
            <a:chExt cx="298273" cy="50593"/>
          </a:xfrm>
        </p:grpSpPr>
        <p:cxnSp>
          <p:nvCxnSpPr>
            <p:cNvPr id="10" name="Straight Connector 9">
              <a:extLst>
                <a:ext uri="{FF2B5EF4-FFF2-40B4-BE49-F238E27FC236}">
                  <a16:creationId xmlns:a16="http://schemas.microsoft.com/office/drawing/2014/main" id="{AA28E041-68E7-455E-92C2-BACB137E1B42}"/>
                </a:ext>
              </a:extLst>
            </p:cNvPr>
            <p:cNvCxnSpPr/>
            <p:nvPr/>
          </p:nvCxnSpPr>
          <p:spPr>
            <a:xfrm>
              <a:off x="6829732" y="5264541"/>
              <a:ext cx="29827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ED0D1AD-C3D6-445A-B1D8-55D4B30102E7}"/>
                </a:ext>
              </a:extLst>
            </p:cNvPr>
            <p:cNvCxnSpPr>
              <a:cxnSpLocks/>
            </p:cNvCxnSpPr>
            <p:nvPr/>
          </p:nvCxnSpPr>
          <p:spPr>
            <a:xfrm flipV="1">
              <a:off x="6829732" y="5237554"/>
              <a:ext cx="0" cy="46428"/>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E97B736-FF83-45FF-8725-6AD9603F47B9}"/>
                </a:ext>
              </a:extLst>
            </p:cNvPr>
            <p:cNvCxnSpPr>
              <a:cxnSpLocks/>
            </p:cNvCxnSpPr>
            <p:nvPr/>
          </p:nvCxnSpPr>
          <p:spPr>
            <a:xfrm flipV="1">
              <a:off x="7128005" y="5241719"/>
              <a:ext cx="0" cy="46428"/>
            </a:xfrm>
            <a:prstGeom prst="line">
              <a:avLst/>
            </a:prstGeom>
            <a:ln w="19050"/>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B7B5B084-0457-42D2-A0A7-BA6DD42026AF}"/>
              </a:ext>
            </a:extLst>
          </p:cNvPr>
          <p:cNvSpPr txBox="1"/>
          <p:nvPr/>
        </p:nvSpPr>
        <p:spPr>
          <a:xfrm>
            <a:off x="6845650" y="5205804"/>
            <a:ext cx="253735" cy="307777"/>
          </a:xfrm>
          <a:prstGeom prst="rect">
            <a:avLst/>
          </a:prstGeom>
          <a:noFill/>
        </p:spPr>
        <p:txBody>
          <a:bodyPr wrap="square" rtlCol="0">
            <a:spAutoFit/>
          </a:bodyPr>
          <a:lstStyle/>
          <a:p>
            <a:r>
              <a:rPr lang="en-US" sz="1400" i="1">
                <a:latin typeface="Helvetica" pitchFamily="2" charset="0"/>
              </a:rPr>
              <a:t>x</a:t>
            </a:r>
          </a:p>
        </p:txBody>
      </p:sp>
      <p:grpSp>
        <p:nvGrpSpPr>
          <p:cNvPr id="30" name="Group 29">
            <a:extLst>
              <a:ext uri="{FF2B5EF4-FFF2-40B4-BE49-F238E27FC236}">
                <a16:creationId xmlns:a16="http://schemas.microsoft.com/office/drawing/2014/main" id="{17A791D7-7053-4885-B43D-F3E950BD98F5}"/>
              </a:ext>
            </a:extLst>
          </p:cNvPr>
          <p:cNvGrpSpPr/>
          <p:nvPr/>
        </p:nvGrpSpPr>
        <p:grpSpPr>
          <a:xfrm>
            <a:off x="7645486" y="2706360"/>
            <a:ext cx="2076408" cy="802164"/>
            <a:chOff x="7645486" y="2706360"/>
            <a:chExt cx="2076408" cy="802164"/>
          </a:xfrm>
          <a:solidFill>
            <a:srgbClr val="236192"/>
          </a:solidFill>
        </p:grpSpPr>
        <p:cxnSp>
          <p:nvCxnSpPr>
            <p:cNvPr id="24" name="Straight Connector 23">
              <a:extLst>
                <a:ext uri="{FF2B5EF4-FFF2-40B4-BE49-F238E27FC236}">
                  <a16:creationId xmlns:a16="http://schemas.microsoft.com/office/drawing/2014/main" id="{E0D02106-B0B7-4E48-8CC9-7CCEA5FF99E8}"/>
                </a:ext>
              </a:extLst>
            </p:cNvPr>
            <p:cNvCxnSpPr>
              <a:cxnSpLocks/>
            </p:cNvCxnSpPr>
            <p:nvPr/>
          </p:nvCxnSpPr>
          <p:spPr>
            <a:xfrm flipV="1">
              <a:off x="7674105" y="2722563"/>
              <a:ext cx="0" cy="758825"/>
            </a:xfrm>
            <a:prstGeom prst="line">
              <a:avLst/>
            </a:prstGeom>
            <a:grpFill/>
            <a:ln w="57150">
              <a:solidFill>
                <a:srgbClr val="236192"/>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11013AD-7FC8-4A73-975C-96D1DF69029A}"/>
                </a:ext>
              </a:extLst>
            </p:cNvPr>
            <p:cNvGrpSpPr/>
            <p:nvPr/>
          </p:nvGrpSpPr>
          <p:grpSpPr>
            <a:xfrm>
              <a:off x="7645486" y="2706360"/>
              <a:ext cx="2076408" cy="802164"/>
              <a:chOff x="7645486" y="2706360"/>
              <a:chExt cx="2076408" cy="802164"/>
            </a:xfrm>
            <a:grpFill/>
          </p:grpSpPr>
          <p:cxnSp>
            <p:nvCxnSpPr>
              <p:cNvPr id="14" name="Straight Connector 13">
                <a:extLst>
                  <a:ext uri="{FF2B5EF4-FFF2-40B4-BE49-F238E27FC236}">
                    <a16:creationId xmlns:a16="http://schemas.microsoft.com/office/drawing/2014/main" id="{52199393-0197-4143-ACF2-F2AC2B25CB57}"/>
                  </a:ext>
                </a:extLst>
              </p:cNvPr>
              <p:cNvCxnSpPr>
                <a:cxnSpLocks/>
              </p:cNvCxnSpPr>
              <p:nvPr/>
            </p:nvCxnSpPr>
            <p:spPr>
              <a:xfrm flipH="1" flipV="1">
                <a:off x="7670800" y="2724150"/>
                <a:ext cx="2022475" cy="739775"/>
              </a:xfrm>
              <a:prstGeom prst="line">
                <a:avLst/>
              </a:prstGeom>
              <a:grpFill/>
              <a:ln w="57150">
                <a:solidFill>
                  <a:srgbClr val="23619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9C4571-B678-47D1-8E0E-CA579025B440}"/>
                  </a:ext>
                </a:extLst>
              </p:cNvPr>
              <p:cNvCxnSpPr>
                <a:cxnSpLocks/>
              </p:cNvCxnSpPr>
              <p:nvPr/>
            </p:nvCxnSpPr>
            <p:spPr>
              <a:xfrm flipH="1">
                <a:off x="7645486" y="3482975"/>
                <a:ext cx="2047789" cy="0"/>
              </a:xfrm>
              <a:prstGeom prst="line">
                <a:avLst/>
              </a:prstGeom>
              <a:grpFill/>
              <a:ln w="57150">
                <a:solidFill>
                  <a:srgbClr val="23619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EA7A68E-067C-48CE-870A-93261CEBE0EF}"/>
                  </a:ext>
                </a:extLst>
              </p:cNvPr>
              <p:cNvSpPr/>
              <p:nvPr/>
            </p:nvSpPr>
            <p:spPr>
              <a:xfrm>
                <a:off x="9651030" y="3436938"/>
                <a:ext cx="70864" cy="71586"/>
              </a:xfrm>
              <a:prstGeom prst="ellipse">
                <a:avLst/>
              </a:prstGeom>
              <a:grp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01667D1-4D15-4859-AAA4-F47A283C5D05}"/>
                  </a:ext>
                </a:extLst>
              </p:cNvPr>
              <p:cNvSpPr/>
              <p:nvPr/>
            </p:nvSpPr>
            <p:spPr>
              <a:xfrm>
                <a:off x="7654812" y="2706360"/>
                <a:ext cx="62467" cy="63103"/>
              </a:xfrm>
              <a:prstGeom prst="ellipse">
                <a:avLst/>
              </a:prstGeom>
              <a:grpFill/>
              <a:ln>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3E2E13A2-966E-4F4C-9EB4-A2251EA00938}"/>
              </a:ext>
            </a:extLst>
          </p:cNvPr>
          <p:cNvGrpSpPr/>
          <p:nvPr/>
        </p:nvGrpSpPr>
        <p:grpSpPr>
          <a:xfrm rot="5400000">
            <a:off x="6556683" y="4964505"/>
            <a:ext cx="298273" cy="50593"/>
            <a:chOff x="6829732" y="5237554"/>
            <a:chExt cx="298273" cy="50593"/>
          </a:xfrm>
        </p:grpSpPr>
        <p:cxnSp>
          <p:nvCxnSpPr>
            <p:cNvPr id="34" name="Straight Connector 33">
              <a:extLst>
                <a:ext uri="{FF2B5EF4-FFF2-40B4-BE49-F238E27FC236}">
                  <a16:creationId xmlns:a16="http://schemas.microsoft.com/office/drawing/2014/main" id="{1C097EF0-323D-4CD7-B3BE-770ABA3E7D4C}"/>
                </a:ext>
              </a:extLst>
            </p:cNvPr>
            <p:cNvCxnSpPr/>
            <p:nvPr/>
          </p:nvCxnSpPr>
          <p:spPr>
            <a:xfrm>
              <a:off x="6829732" y="5264541"/>
              <a:ext cx="29827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1C03027-4627-4868-9ADF-CC5D560CE389}"/>
                </a:ext>
              </a:extLst>
            </p:cNvPr>
            <p:cNvCxnSpPr>
              <a:cxnSpLocks/>
            </p:cNvCxnSpPr>
            <p:nvPr/>
          </p:nvCxnSpPr>
          <p:spPr>
            <a:xfrm flipV="1">
              <a:off x="6829732" y="5237554"/>
              <a:ext cx="0" cy="46428"/>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5287C3A-CE64-467C-AA91-02F0AD493A5B}"/>
                </a:ext>
              </a:extLst>
            </p:cNvPr>
            <p:cNvCxnSpPr>
              <a:cxnSpLocks/>
            </p:cNvCxnSpPr>
            <p:nvPr/>
          </p:nvCxnSpPr>
          <p:spPr>
            <a:xfrm flipV="1">
              <a:off x="7128005" y="5241719"/>
              <a:ext cx="0" cy="46428"/>
            </a:xfrm>
            <a:prstGeom prst="line">
              <a:avLst/>
            </a:prstGeom>
            <a:ln w="190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BB6B4FE4-79B0-479A-804C-03142E828C29}"/>
              </a:ext>
            </a:extLst>
          </p:cNvPr>
          <p:cNvSpPr txBox="1"/>
          <p:nvPr/>
        </p:nvSpPr>
        <p:spPr>
          <a:xfrm>
            <a:off x="6414083" y="4831160"/>
            <a:ext cx="253735" cy="307777"/>
          </a:xfrm>
          <a:prstGeom prst="rect">
            <a:avLst/>
          </a:prstGeom>
          <a:noFill/>
        </p:spPr>
        <p:txBody>
          <a:bodyPr wrap="square" rtlCol="0">
            <a:spAutoFit/>
          </a:bodyPr>
          <a:lstStyle/>
          <a:p>
            <a:r>
              <a:rPr lang="en-US" sz="1400" i="1">
                <a:latin typeface="Helvetica" pitchFamily="2" charset="0"/>
              </a:rPr>
              <a:t>y</a:t>
            </a:r>
          </a:p>
        </p:txBody>
      </p:sp>
    </p:spTree>
    <p:extLst>
      <p:ext uri="{BB962C8B-B14F-4D97-AF65-F5344CB8AC3E}">
        <p14:creationId xmlns:p14="http://schemas.microsoft.com/office/powerpoint/2010/main" val="305737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F948-E78A-4DC4-B178-235F101F4360}"/>
              </a:ext>
            </a:extLst>
          </p:cNvPr>
          <p:cNvSpPr>
            <a:spLocks noGrp="1"/>
          </p:cNvSpPr>
          <p:nvPr>
            <p:ph type="title"/>
          </p:nvPr>
        </p:nvSpPr>
        <p:spPr/>
        <p:txBody>
          <a:bodyPr/>
          <a:lstStyle/>
          <a:p>
            <a:r>
              <a:rPr lang="en-US"/>
              <a:t>Incomplete Work</a:t>
            </a:r>
          </a:p>
        </p:txBody>
      </p:sp>
      <p:grpSp>
        <p:nvGrpSpPr>
          <p:cNvPr id="3" name="Group 2">
            <a:extLst>
              <a:ext uri="{FF2B5EF4-FFF2-40B4-BE49-F238E27FC236}">
                <a16:creationId xmlns:a16="http://schemas.microsoft.com/office/drawing/2014/main" id="{3606E7B8-659A-4271-A01F-B3F8C3C682E6}"/>
              </a:ext>
            </a:extLst>
          </p:cNvPr>
          <p:cNvGrpSpPr/>
          <p:nvPr/>
        </p:nvGrpSpPr>
        <p:grpSpPr>
          <a:xfrm>
            <a:off x="630677" y="2364245"/>
            <a:ext cx="10930646" cy="1979156"/>
            <a:chOff x="591634" y="2364245"/>
            <a:chExt cx="10930646" cy="1979156"/>
          </a:xfrm>
        </p:grpSpPr>
        <p:sp>
          <p:nvSpPr>
            <p:cNvPr id="18" name="Rectangle: Rounded Corners 17">
              <a:extLst>
                <a:ext uri="{FF2B5EF4-FFF2-40B4-BE49-F238E27FC236}">
                  <a16:creationId xmlns:a16="http://schemas.microsoft.com/office/drawing/2014/main" id="{2E9CEDA2-0185-4E78-AA5B-0B1B6697331F}"/>
                </a:ext>
              </a:extLst>
            </p:cNvPr>
            <p:cNvSpPr>
              <a:spLocks noChangeAspect="1"/>
            </p:cNvSpPr>
            <p:nvPr/>
          </p:nvSpPr>
          <p:spPr>
            <a:xfrm>
              <a:off x="9372084" y="2432115"/>
              <a:ext cx="2150196" cy="1911285"/>
            </a:xfrm>
            <a:prstGeom prst="roundRect">
              <a:avLst/>
            </a:prstGeom>
            <a:solidFill>
              <a:srgbClr val="B7B09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bg1"/>
                  </a:solidFill>
                  <a:latin typeface="Helvetica" pitchFamily="2" charset="0"/>
                </a:rPr>
                <a:t>Analyzing impact of the deflected nose cone</a:t>
              </a:r>
            </a:p>
          </p:txBody>
        </p:sp>
        <p:sp>
          <p:nvSpPr>
            <p:cNvPr id="19" name="Rectangle: Rounded Corners 18">
              <a:extLst>
                <a:ext uri="{FF2B5EF4-FFF2-40B4-BE49-F238E27FC236}">
                  <a16:creationId xmlns:a16="http://schemas.microsoft.com/office/drawing/2014/main" id="{A07F3673-49FE-44DC-A65A-5D9C754BDF95}"/>
                </a:ext>
              </a:extLst>
            </p:cNvPr>
            <p:cNvSpPr>
              <a:spLocks noChangeAspect="1"/>
            </p:cNvSpPr>
            <p:nvPr/>
          </p:nvSpPr>
          <p:spPr>
            <a:xfrm>
              <a:off x="3492727" y="2364245"/>
              <a:ext cx="2226548" cy="1979154"/>
            </a:xfrm>
            <a:prstGeom prst="roundRect">
              <a:avLst/>
            </a:prstGeom>
            <a:solidFill>
              <a:srgbClr val="3FAB7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bg1"/>
                  </a:solidFill>
                  <a:latin typeface="Helvetica" pitchFamily="2" charset="0"/>
                </a:rPr>
                <a:t>Producing a linear motion path for the nose to travel</a:t>
              </a:r>
            </a:p>
          </p:txBody>
        </p:sp>
        <p:sp>
          <p:nvSpPr>
            <p:cNvPr id="20" name="Rectangle: Rounded Corners 19">
              <a:extLst>
                <a:ext uri="{FF2B5EF4-FFF2-40B4-BE49-F238E27FC236}">
                  <a16:creationId xmlns:a16="http://schemas.microsoft.com/office/drawing/2014/main" id="{915DE215-2D91-49C0-94CD-C415A9DE6CA1}"/>
                </a:ext>
              </a:extLst>
            </p:cNvPr>
            <p:cNvSpPr>
              <a:spLocks noChangeAspect="1"/>
            </p:cNvSpPr>
            <p:nvPr/>
          </p:nvSpPr>
          <p:spPr>
            <a:xfrm>
              <a:off x="6470172" y="2432114"/>
              <a:ext cx="2150198" cy="1911287"/>
            </a:xfrm>
            <a:prstGeom prst="roundRect">
              <a:avLst/>
            </a:prstGeom>
            <a:solidFill>
              <a:srgbClr val="5F534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bg1"/>
                  </a:solidFill>
                  <a:latin typeface="Helvetica" pitchFamily="2" charset="0"/>
                </a:rPr>
                <a:t>Testing the model in the wind tunnel</a:t>
              </a:r>
            </a:p>
          </p:txBody>
        </p:sp>
        <p:sp>
          <p:nvSpPr>
            <p:cNvPr id="21" name="Rectangle: Rounded Corners 20">
              <a:extLst>
                <a:ext uri="{FF2B5EF4-FFF2-40B4-BE49-F238E27FC236}">
                  <a16:creationId xmlns:a16="http://schemas.microsoft.com/office/drawing/2014/main" id="{01554787-CD93-416B-8D9F-EB51F29F8C5E}"/>
                </a:ext>
              </a:extLst>
            </p:cNvPr>
            <p:cNvSpPr>
              <a:spLocks noChangeAspect="1"/>
            </p:cNvSpPr>
            <p:nvPr/>
          </p:nvSpPr>
          <p:spPr>
            <a:xfrm>
              <a:off x="591634" y="2432114"/>
              <a:ext cx="2150196" cy="1911285"/>
            </a:xfrm>
            <a:prstGeom prst="roundRect">
              <a:avLst/>
            </a:prstGeom>
            <a:solidFill>
              <a:srgbClr val="2361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bg1"/>
                  </a:solidFill>
                  <a:latin typeface="Helvetica" pitchFamily="2" charset="0"/>
                </a:rPr>
                <a:t>Fully automated LabVIEW setup</a:t>
              </a:r>
            </a:p>
          </p:txBody>
        </p:sp>
      </p:grpSp>
      <p:sp>
        <p:nvSpPr>
          <p:cNvPr id="5" name="Slide Number Placeholder 4">
            <a:extLst>
              <a:ext uri="{FF2B5EF4-FFF2-40B4-BE49-F238E27FC236}">
                <a16:creationId xmlns:a16="http://schemas.microsoft.com/office/drawing/2014/main" id="{4807C9B6-B2C1-4CC4-B263-87F8797AC228}"/>
              </a:ext>
            </a:extLst>
          </p:cNvPr>
          <p:cNvSpPr>
            <a:spLocks noGrp="1"/>
          </p:cNvSpPr>
          <p:nvPr>
            <p:ph type="sldNum" sz="quarter" idx="4"/>
          </p:nvPr>
        </p:nvSpPr>
        <p:spPr/>
        <p:txBody>
          <a:bodyPr/>
          <a:lstStyle/>
          <a:p>
            <a:fld id="{8CE6B46B-DFAB-45F5-AC67-E85D925D7105}" type="slidenum">
              <a:rPr lang="en-US" smtClean="0"/>
              <a:t>28</a:t>
            </a:fld>
            <a:endParaRPr lang="en-US"/>
          </a:p>
        </p:txBody>
      </p:sp>
      <p:sp>
        <p:nvSpPr>
          <p:cNvPr id="15" name="Content Placeholder 4">
            <a:extLst>
              <a:ext uri="{FF2B5EF4-FFF2-40B4-BE49-F238E27FC236}">
                <a16:creationId xmlns:a16="http://schemas.microsoft.com/office/drawing/2014/main" id="{48F77DAB-C58F-436A-9330-FC9031BCAEA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306306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C206-C3A5-4EF6-ACC4-20C76F7BDBD5}"/>
              </a:ext>
            </a:extLst>
          </p:cNvPr>
          <p:cNvSpPr>
            <a:spLocks noGrp="1"/>
          </p:cNvSpPr>
          <p:nvPr>
            <p:ph type="title"/>
          </p:nvPr>
        </p:nvSpPr>
        <p:spPr/>
        <p:txBody>
          <a:bodyPr/>
          <a:lstStyle/>
          <a:p>
            <a:r>
              <a:rPr lang="en-US"/>
              <a:t>Lessons Learned</a:t>
            </a:r>
          </a:p>
        </p:txBody>
      </p:sp>
      <p:sp>
        <p:nvSpPr>
          <p:cNvPr id="3" name="Content Placeholder 2">
            <a:extLst>
              <a:ext uri="{FF2B5EF4-FFF2-40B4-BE49-F238E27FC236}">
                <a16:creationId xmlns:a16="http://schemas.microsoft.com/office/drawing/2014/main" id="{FD40ED49-9222-46B1-86C2-0B315EA49CD6}"/>
              </a:ext>
            </a:extLst>
          </p:cNvPr>
          <p:cNvSpPr>
            <a:spLocks noGrp="1"/>
          </p:cNvSpPr>
          <p:nvPr>
            <p:ph idx="1"/>
          </p:nvPr>
        </p:nvSpPr>
        <p:spPr/>
        <p:txBody>
          <a:bodyPr/>
          <a:lstStyle/>
          <a:p>
            <a:r>
              <a:rPr lang="en-US"/>
              <a:t>Get feedback from your sponsor any time you are unsure about your project </a:t>
            </a:r>
          </a:p>
          <a:p>
            <a:r>
              <a:rPr lang="en-US"/>
              <a:t>Prototype early to root out key design problems</a:t>
            </a:r>
          </a:p>
          <a:p>
            <a:r>
              <a:rPr lang="en-US"/>
              <a:t>Consistently check with the machinist to determine part machinability</a:t>
            </a:r>
          </a:p>
          <a:p>
            <a:r>
              <a:rPr lang="en-US"/>
              <a:t>Realizing that admitting your original choices were wrong is the fastest way to progress</a:t>
            </a:r>
          </a:p>
          <a:p>
            <a:endParaRPr lang="en-US"/>
          </a:p>
          <a:p>
            <a:endParaRPr lang="en-US"/>
          </a:p>
        </p:txBody>
      </p:sp>
      <p:sp>
        <p:nvSpPr>
          <p:cNvPr id="4" name="Slide Number Placeholder 3">
            <a:extLst>
              <a:ext uri="{FF2B5EF4-FFF2-40B4-BE49-F238E27FC236}">
                <a16:creationId xmlns:a16="http://schemas.microsoft.com/office/drawing/2014/main" id="{7F80CF48-0058-4F48-B1BC-4DE6192EF770}"/>
              </a:ext>
            </a:extLst>
          </p:cNvPr>
          <p:cNvSpPr>
            <a:spLocks noGrp="1"/>
          </p:cNvSpPr>
          <p:nvPr>
            <p:ph type="sldNum" sz="quarter" idx="4"/>
          </p:nvPr>
        </p:nvSpPr>
        <p:spPr/>
        <p:txBody>
          <a:bodyPr/>
          <a:lstStyle/>
          <a:p>
            <a:fld id="{8CE6B46B-DFAB-45F5-AC67-E85D925D7105}" type="slidenum">
              <a:rPr lang="en-US" smtClean="0"/>
              <a:t>29</a:t>
            </a:fld>
            <a:endParaRPr lang="en-US"/>
          </a:p>
        </p:txBody>
      </p:sp>
      <p:sp>
        <p:nvSpPr>
          <p:cNvPr id="6" name="Content Placeholder 4">
            <a:extLst>
              <a:ext uri="{FF2B5EF4-FFF2-40B4-BE49-F238E27FC236}">
                <a16:creationId xmlns:a16="http://schemas.microsoft.com/office/drawing/2014/main" id="{74394C7F-DA30-47C6-AC0D-F298137A652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232080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E3A4-FEFF-4CEB-B831-65732BD55DE5}"/>
              </a:ext>
            </a:extLst>
          </p:cNvPr>
          <p:cNvSpPr>
            <a:spLocks noGrp="1"/>
          </p:cNvSpPr>
          <p:nvPr>
            <p:ph type="title"/>
          </p:nvPr>
        </p:nvSpPr>
        <p:spPr/>
        <p:txBody>
          <a:bodyPr/>
          <a:lstStyle/>
          <a:p>
            <a:r>
              <a:rPr lang="en-US">
                <a:solidFill>
                  <a:schemeClr val="tx1"/>
                </a:solidFill>
                <a:latin typeface="Helvetica" panose="020B0604020202020204" pitchFamily="34" charset="0"/>
                <a:cs typeface="Helvetica" panose="020B0604020202020204" pitchFamily="34" charset="0"/>
              </a:rPr>
              <a:t>Sponsor and Advisor</a:t>
            </a:r>
          </a:p>
        </p:txBody>
      </p:sp>
      <p:grpSp>
        <p:nvGrpSpPr>
          <p:cNvPr id="7" name="Group 6">
            <a:extLst>
              <a:ext uri="{FF2B5EF4-FFF2-40B4-BE49-F238E27FC236}">
                <a16:creationId xmlns:a16="http://schemas.microsoft.com/office/drawing/2014/main" id="{10544167-D70C-4898-A623-D5BF41A61166}"/>
              </a:ext>
            </a:extLst>
          </p:cNvPr>
          <p:cNvGrpSpPr/>
          <p:nvPr/>
        </p:nvGrpSpPr>
        <p:grpSpPr>
          <a:xfrm>
            <a:off x="1587771" y="1521677"/>
            <a:ext cx="2736714" cy="4019448"/>
            <a:chOff x="704283" y="1562424"/>
            <a:chExt cx="2736714" cy="4019448"/>
          </a:xfrm>
        </p:grpSpPr>
        <p:pic>
          <p:nvPicPr>
            <p:cNvPr id="6" name="Picture 5">
              <a:extLst>
                <a:ext uri="{FF2B5EF4-FFF2-40B4-BE49-F238E27FC236}">
                  <a16:creationId xmlns:a16="http://schemas.microsoft.com/office/drawing/2014/main" id="{BA85C562-CAAC-49C4-BD45-83C0702259EA}"/>
                </a:ext>
              </a:extLst>
            </p:cNvPr>
            <p:cNvPicPr>
              <a:picLocks noChangeAspect="1"/>
            </p:cNvPicPr>
            <p:nvPr/>
          </p:nvPicPr>
          <p:blipFill>
            <a:blip r:embed="rId3"/>
            <a:stretch>
              <a:fillRect/>
            </a:stretch>
          </p:blipFill>
          <p:spPr>
            <a:xfrm>
              <a:off x="838200" y="1562424"/>
              <a:ext cx="2468880" cy="3291840"/>
            </a:xfrm>
            <a:prstGeom prst="roundRect">
              <a:avLst/>
            </a:prstGeom>
            <a:solidFill>
              <a:srgbClr val="DBD7CD"/>
            </a:solidFill>
            <a:ln w="28575">
              <a:solidFill>
                <a:schemeClr val="tx1"/>
              </a:solidFill>
            </a:ln>
          </p:spPr>
        </p:pic>
        <p:sp>
          <p:nvSpPr>
            <p:cNvPr id="16" name="Rectangle: Rounded Corners 15">
              <a:extLst>
                <a:ext uri="{FF2B5EF4-FFF2-40B4-BE49-F238E27FC236}">
                  <a16:creationId xmlns:a16="http://schemas.microsoft.com/office/drawing/2014/main" id="{02EA331F-23BD-4DFA-A407-42869D0647F4}"/>
                </a:ext>
              </a:extLst>
            </p:cNvPr>
            <p:cNvSpPr/>
            <p:nvPr/>
          </p:nvSpPr>
          <p:spPr>
            <a:xfrm>
              <a:off x="704283" y="4948480"/>
              <a:ext cx="2736714"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Dr. </a:t>
              </a:r>
              <a:r>
                <a:rPr lang="en-US" err="1">
                  <a:solidFill>
                    <a:schemeClr val="tx1"/>
                  </a:solidFill>
                  <a:latin typeface="Helvetica" panose="020B0604020202020204" pitchFamily="34" charset="0"/>
                  <a:cs typeface="Helvetica" panose="020B0604020202020204" pitchFamily="34" charset="0"/>
                </a:rPr>
                <a:t>Rajan</a:t>
              </a:r>
              <a:r>
                <a:rPr lang="en-US">
                  <a:solidFill>
                    <a:schemeClr val="tx1"/>
                  </a:solidFill>
                  <a:latin typeface="Helvetica" panose="020B0604020202020204" pitchFamily="34" charset="0"/>
                  <a:cs typeface="Helvetica" panose="020B0604020202020204" pitchFamily="34" charset="0"/>
                </a:rPr>
                <a:t> Kumar</a:t>
              </a:r>
            </a:p>
          </p:txBody>
        </p:sp>
      </p:grpSp>
      <p:pic>
        <p:nvPicPr>
          <p:cNvPr id="25" name="Picture 24">
            <a:extLst>
              <a:ext uri="{FF2B5EF4-FFF2-40B4-BE49-F238E27FC236}">
                <a16:creationId xmlns:a16="http://schemas.microsoft.com/office/drawing/2014/main" id="{80DEA594-0CB0-44DD-9C28-7F065ABA623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544949" y="2697729"/>
            <a:ext cx="3102102" cy="89858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983633D-92E6-4B2D-8A16-D36452DFB5C7}"/>
              </a:ext>
            </a:extLst>
          </p:cNvPr>
          <p:cNvSpPr>
            <a:spLocks noGrp="1"/>
          </p:cNvSpPr>
          <p:nvPr>
            <p:ph type="sldNum" sz="quarter" idx="4"/>
          </p:nvPr>
        </p:nvSpPr>
        <p:spPr/>
        <p:txBody>
          <a:bodyPr/>
          <a:lstStyle/>
          <a:p>
            <a:fld id="{1504101C-439A-4B4A-8615-B63CB065D830}" type="slidenum">
              <a:rPr lang="en-US" smtClean="0"/>
              <a:t>3</a:t>
            </a:fld>
            <a:endParaRPr lang="en-US"/>
          </a:p>
        </p:txBody>
      </p:sp>
      <p:grpSp>
        <p:nvGrpSpPr>
          <p:cNvPr id="9" name="Group 8">
            <a:extLst>
              <a:ext uri="{FF2B5EF4-FFF2-40B4-BE49-F238E27FC236}">
                <a16:creationId xmlns:a16="http://schemas.microsoft.com/office/drawing/2014/main" id="{3BBEAEF5-5414-4A49-92B4-9E184DF1E1CC}"/>
              </a:ext>
            </a:extLst>
          </p:cNvPr>
          <p:cNvGrpSpPr/>
          <p:nvPr/>
        </p:nvGrpSpPr>
        <p:grpSpPr>
          <a:xfrm>
            <a:off x="7867515" y="1480529"/>
            <a:ext cx="2736714" cy="4060596"/>
            <a:chOff x="7492569" y="1427060"/>
            <a:chExt cx="2736714" cy="4060596"/>
          </a:xfrm>
        </p:grpSpPr>
        <p:sp>
          <p:nvSpPr>
            <p:cNvPr id="17" name="Rectangle: Rounded Corners 16">
              <a:extLst>
                <a:ext uri="{FF2B5EF4-FFF2-40B4-BE49-F238E27FC236}">
                  <a16:creationId xmlns:a16="http://schemas.microsoft.com/office/drawing/2014/main" id="{CBEF4D19-362D-477E-BA88-D777B131628A}"/>
                </a:ext>
              </a:extLst>
            </p:cNvPr>
            <p:cNvSpPr/>
            <p:nvPr/>
          </p:nvSpPr>
          <p:spPr>
            <a:xfrm>
              <a:off x="7492569" y="4854264"/>
              <a:ext cx="2736714" cy="633392"/>
            </a:xfrm>
            <a:prstGeom prst="roundRect">
              <a:avLst/>
            </a:prstGeom>
            <a:solidFill>
              <a:srgbClr val="DBD7C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Dr. Jonas Gustavsson</a:t>
              </a:r>
            </a:p>
          </p:txBody>
        </p:sp>
        <p:pic>
          <p:nvPicPr>
            <p:cNvPr id="8" name="Picture 7" descr="A person wearing glasses&#10;&#10;Description automatically generated with low confidence">
              <a:extLst>
                <a:ext uri="{FF2B5EF4-FFF2-40B4-BE49-F238E27FC236}">
                  <a16:creationId xmlns:a16="http://schemas.microsoft.com/office/drawing/2014/main" id="{7191C6CD-4D11-4918-B97C-26515EBC1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486" y="1427060"/>
              <a:ext cx="2468880" cy="3332988"/>
            </a:xfrm>
            <a:prstGeom prst="roundRect">
              <a:avLst/>
            </a:prstGeom>
            <a:solidFill>
              <a:srgbClr val="DBD7CD"/>
            </a:solidFill>
            <a:ln w="28575">
              <a:solidFill>
                <a:schemeClr val="tx1"/>
              </a:solidFill>
            </a:ln>
          </p:spPr>
        </p:pic>
      </p:grpSp>
      <p:sp>
        <p:nvSpPr>
          <p:cNvPr id="15" name="Content Placeholder 7">
            <a:extLst>
              <a:ext uri="{FF2B5EF4-FFF2-40B4-BE49-F238E27FC236}">
                <a16:creationId xmlns:a16="http://schemas.microsoft.com/office/drawing/2014/main" id="{3447C7A7-5834-44C0-BEE9-069C2D9B4D64}"/>
              </a:ext>
            </a:extLst>
          </p:cNvPr>
          <p:cNvSpPr>
            <a:spLocks noGrp="1"/>
          </p:cNvSpPr>
          <p:nvPr>
            <p:ph sz="quarter" idx="11"/>
          </p:nvPr>
        </p:nvSpPr>
        <p:spPr>
          <a:xfrm>
            <a:off x="10363200" y="5611399"/>
            <a:ext cx="1828800" cy="310896"/>
          </a:xfrm>
        </p:spPr>
        <p:txBody>
          <a:bodyPr/>
          <a:lstStyle/>
          <a:p>
            <a:r>
              <a:rPr lang="en-US"/>
              <a:t>Jed Fazler</a:t>
            </a:r>
          </a:p>
        </p:txBody>
      </p:sp>
    </p:spTree>
    <p:extLst>
      <p:ext uri="{BB962C8B-B14F-4D97-AF65-F5344CB8AC3E}">
        <p14:creationId xmlns:p14="http://schemas.microsoft.com/office/powerpoint/2010/main" val="420083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ED50-7BEF-4988-95F5-09062C40B28C}"/>
              </a:ext>
            </a:extLst>
          </p:cNvPr>
          <p:cNvSpPr>
            <a:spLocks noGrp="1"/>
          </p:cNvSpPr>
          <p:nvPr>
            <p:ph type="title"/>
          </p:nvPr>
        </p:nvSpPr>
        <p:spPr/>
        <p:txBody>
          <a:bodyPr/>
          <a:lstStyle/>
          <a:p>
            <a:r>
              <a:rPr lang="en-US"/>
              <a:t>Summary</a:t>
            </a:r>
          </a:p>
        </p:txBody>
      </p:sp>
      <p:sp>
        <p:nvSpPr>
          <p:cNvPr id="4" name="Slide Number Placeholder 3">
            <a:extLst>
              <a:ext uri="{FF2B5EF4-FFF2-40B4-BE49-F238E27FC236}">
                <a16:creationId xmlns:a16="http://schemas.microsoft.com/office/drawing/2014/main" id="{948B574E-02E5-4511-96F7-18FBCC83EC71}"/>
              </a:ext>
            </a:extLst>
          </p:cNvPr>
          <p:cNvSpPr>
            <a:spLocks noGrp="1"/>
          </p:cNvSpPr>
          <p:nvPr>
            <p:ph type="sldNum" sz="quarter" idx="4"/>
          </p:nvPr>
        </p:nvSpPr>
        <p:spPr/>
        <p:txBody>
          <a:bodyPr/>
          <a:lstStyle/>
          <a:p>
            <a:fld id="{8CE6B46B-DFAB-45F5-AC67-E85D925D7105}" type="slidenum">
              <a:rPr lang="en-US" smtClean="0"/>
              <a:t>30</a:t>
            </a:fld>
            <a:endParaRPr lang="en-US"/>
          </a:p>
        </p:txBody>
      </p:sp>
      <p:sp>
        <p:nvSpPr>
          <p:cNvPr id="68" name="Content Placeholder 4">
            <a:extLst>
              <a:ext uri="{FF2B5EF4-FFF2-40B4-BE49-F238E27FC236}">
                <a16:creationId xmlns:a16="http://schemas.microsoft.com/office/drawing/2014/main" id="{F0A6399D-8189-4A42-90A9-829BF40C06E6}"/>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
        <p:nvSpPr>
          <p:cNvPr id="3" name="Rectangle: Rounded Corners 2">
            <a:extLst>
              <a:ext uri="{FF2B5EF4-FFF2-40B4-BE49-F238E27FC236}">
                <a16:creationId xmlns:a16="http://schemas.microsoft.com/office/drawing/2014/main" id="{027FA6A4-D9CA-4F79-A2AA-9AF07EDED51D}"/>
              </a:ext>
            </a:extLst>
          </p:cNvPr>
          <p:cNvSpPr/>
          <p:nvPr/>
        </p:nvSpPr>
        <p:spPr>
          <a:xfrm>
            <a:off x="490774" y="1725361"/>
            <a:ext cx="2352990" cy="1983371"/>
          </a:xfrm>
          <a:prstGeom prst="roundRect">
            <a:avLst/>
          </a:prstGeom>
          <a:solidFill>
            <a:srgbClr val="1A49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pitchFamily="2" charset="0"/>
              </a:rPr>
              <a:t>Objective</a:t>
            </a:r>
            <a:endParaRPr lang="en-US">
              <a:solidFill>
                <a:schemeClr val="bg1"/>
              </a:solidFill>
              <a:latin typeface="Helvetica" pitchFamily="2" charset="0"/>
            </a:endParaRPr>
          </a:p>
          <a:p>
            <a:r>
              <a:rPr lang="en-US" sz="1600">
                <a:solidFill>
                  <a:schemeClr val="bg1"/>
                </a:solidFill>
                <a:latin typeface="Helvetica" pitchFamily="2" charset="0"/>
              </a:rPr>
              <a:t>Create a mechanism that would allow for the articulation of a missile model’s nose cone</a:t>
            </a:r>
          </a:p>
          <a:p>
            <a:pPr algn="ctr"/>
            <a:endParaRPr lang="en-US" sz="1600">
              <a:solidFill>
                <a:schemeClr val="bg1"/>
              </a:solidFill>
              <a:latin typeface="Helvetica" pitchFamily="2" charset="0"/>
            </a:endParaRPr>
          </a:p>
        </p:txBody>
      </p:sp>
      <p:sp>
        <p:nvSpPr>
          <p:cNvPr id="13" name="Rectangle: Rounded Corners 12">
            <a:extLst>
              <a:ext uri="{FF2B5EF4-FFF2-40B4-BE49-F238E27FC236}">
                <a16:creationId xmlns:a16="http://schemas.microsoft.com/office/drawing/2014/main" id="{368869FE-7B11-4A28-91FA-22488879B282}"/>
              </a:ext>
            </a:extLst>
          </p:cNvPr>
          <p:cNvSpPr/>
          <p:nvPr/>
        </p:nvSpPr>
        <p:spPr>
          <a:xfrm>
            <a:off x="2726241" y="3816630"/>
            <a:ext cx="2352990" cy="1983371"/>
          </a:xfrm>
          <a:prstGeom prst="roundRect">
            <a:avLst/>
          </a:prstGeom>
          <a:solidFill>
            <a:srgbClr val="3FAB79"/>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a:solidFill>
                  <a:schemeClr val="bg1"/>
                </a:solidFill>
                <a:latin typeface="Helvetica" pitchFamily="2" charset="0"/>
              </a:rPr>
              <a:t>Targets</a:t>
            </a:r>
            <a:endParaRPr lang="en-US">
              <a:solidFill>
                <a:schemeClr val="bg1"/>
              </a:solidFill>
              <a:latin typeface="Helvetica" pitchFamily="2" charset="0"/>
            </a:endParaRPr>
          </a:p>
          <a:p>
            <a:r>
              <a:rPr lang="en-US" sz="1600">
                <a:solidFill>
                  <a:schemeClr val="bg1"/>
                </a:solidFill>
                <a:latin typeface="Helvetica" pitchFamily="2" charset="0"/>
              </a:rPr>
              <a:t>The goals for the project were to deflect a nose cone </a:t>
            </a:r>
            <a:r>
              <a:rPr lang="en-US" sz="1600">
                <a:solidFill>
                  <a:schemeClr val="bg1"/>
                </a:solidFill>
                <a:latin typeface="Helvetica" pitchFamily="2" charset="0"/>
                <a:cs typeface="Calibri" panose="020F0502020204030204" pitchFamily="34" charset="0"/>
              </a:rPr>
              <a:t>20° with any combination of pitch or yaw</a:t>
            </a:r>
            <a:r>
              <a:rPr lang="en-US" sz="1600">
                <a:solidFill>
                  <a:schemeClr val="bg1"/>
                </a:solidFill>
                <a:latin typeface="Helvetica" pitchFamily="2" charset="0"/>
              </a:rPr>
              <a:t> </a:t>
            </a:r>
          </a:p>
        </p:txBody>
      </p:sp>
      <p:sp>
        <p:nvSpPr>
          <p:cNvPr id="14" name="Rectangle: Rounded Corners 13">
            <a:extLst>
              <a:ext uri="{FF2B5EF4-FFF2-40B4-BE49-F238E27FC236}">
                <a16:creationId xmlns:a16="http://schemas.microsoft.com/office/drawing/2014/main" id="{D448F961-8C6F-4CB5-B437-CD9BC2FA0730}"/>
              </a:ext>
            </a:extLst>
          </p:cNvPr>
          <p:cNvSpPr/>
          <p:nvPr/>
        </p:nvSpPr>
        <p:spPr>
          <a:xfrm>
            <a:off x="4966497" y="1725361"/>
            <a:ext cx="2352990" cy="1983371"/>
          </a:xfrm>
          <a:prstGeom prst="roundRect">
            <a:avLst/>
          </a:prstGeom>
          <a:solidFill>
            <a:srgbClr val="5F5342"/>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a:solidFill>
                  <a:schemeClr val="bg1"/>
                </a:solidFill>
                <a:latin typeface="Helvetica" pitchFamily="2" charset="0"/>
              </a:rPr>
              <a:t>Design</a:t>
            </a:r>
            <a:endParaRPr lang="en-US">
              <a:solidFill>
                <a:schemeClr val="bg1"/>
              </a:solidFill>
              <a:latin typeface="Helvetica" pitchFamily="2" charset="0"/>
            </a:endParaRPr>
          </a:p>
          <a:p>
            <a:r>
              <a:rPr lang="en-US" sz="1600">
                <a:solidFill>
                  <a:schemeClr val="bg1"/>
                </a:solidFill>
                <a:latin typeface="Helvetica" pitchFamily="2" charset="0"/>
              </a:rPr>
              <a:t>We chose the concentric surface design after determining it was best suited to fulfill our needs</a:t>
            </a:r>
          </a:p>
        </p:txBody>
      </p:sp>
      <p:sp>
        <p:nvSpPr>
          <p:cNvPr id="15" name="Rectangle: Rounded Corners 14">
            <a:extLst>
              <a:ext uri="{FF2B5EF4-FFF2-40B4-BE49-F238E27FC236}">
                <a16:creationId xmlns:a16="http://schemas.microsoft.com/office/drawing/2014/main" id="{B83530F2-1045-49D8-BA8C-8738F219A964}"/>
              </a:ext>
            </a:extLst>
          </p:cNvPr>
          <p:cNvSpPr/>
          <p:nvPr/>
        </p:nvSpPr>
        <p:spPr>
          <a:xfrm>
            <a:off x="7248957" y="3816630"/>
            <a:ext cx="2352990" cy="1983371"/>
          </a:xfrm>
          <a:prstGeom prst="roundRect">
            <a:avLst/>
          </a:prstGeom>
          <a:solidFill>
            <a:srgbClr val="B7B09C"/>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r>
              <a:rPr lang="en-US" b="1">
                <a:solidFill>
                  <a:schemeClr val="bg1"/>
                </a:solidFill>
                <a:latin typeface="Helvetica" pitchFamily="2" charset="0"/>
              </a:rPr>
              <a:t>Outcome</a:t>
            </a:r>
            <a:endParaRPr lang="en-US">
              <a:solidFill>
                <a:schemeClr val="bg1"/>
              </a:solidFill>
              <a:latin typeface="Helvetica" pitchFamily="2" charset="0"/>
            </a:endParaRPr>
          </a:p>
          <a:p>
            <a:r>
              <a:rPr lang="en-US" sz="1600">
                <a:solidFill>
                  <a:schemeClr val="bg1"/>
                </a:solidFill>
                <a:latin typeface="Helvetica" pitchFamily="2" charset="0"/>
              </a:rPr>
              <a:t>The nose cone was successfully able to rotate to 20° and roll 360° about its centerline</a:t>
            </a:r>
          </a:p>
        </p:txBody>
      </p:sp>
      <p:sp>
        <p:nvSpPr>
          <p:cNvPr id="16" name="Rectangle: Rounded Corners 15">
            <a:extLst>
              <a:ext uri="{FF2B5EF4-FFF2-40B4-BE49-F238E27FC236}">
                <a16:creationId xmlns:a16="http://schemas.microsoft.com/office/drawing/2014/main" id="{A15832F9-A2E3-4DD5-9AA7-9BCDBC8E6FFD}"/>
              </a:ext>
            </a:extLst>
          </p:cNvPr>
          <p:cNvSpPr/>
          <p:nvPr/>
        </p:nvSpPr>
        <p:spPr>
          <a:xfrm>
            <a:off x="9442221" y="1725361"/>
            <a:ext cx="2352990" cy="1983371"/>
          </a:xfrm>
          <a:prstGeom prst="roundRect">
            <a:avLst/>
          </a:prstGeom>
          <a:solidFill>
            <a:schemeClr val="accent5">
              <a:lumMod val="60000"/>
              <a:lumOff val="40000"/>
            </a:schemeClr>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chemeClr val="bg1"/>
                </a:solidFill>
                <a:latin typeface="Helvetica" pitchFamily="2" charset="0"/>
              </a:rPr>
              <a:t>Incomplete Work</a:t>
            </a:r>
            <a:endParaRPr lang="en-US">
              <a:solidFill>
                <a:schemeClr val="bg1"/>
              </a:solidFill>
              <a:latin typeface="Helvetica" pitchFamily="2" charset="0"/>
            </a:endParaRPr>
          </a:p>
          <a:p>
            <a:r>
              <a:rPr lang="en-US" sz="1600">
                <a:solidFill>
                  <a:schemeClr val="bg1"/>
                </a:solidFill>
                <a:latin typeface="Helvetica" pitchFamily="2" charset="0"/>
              </a:rPr>
              <a:t>We were not able to test our model in the wind tunnel and obtain data</a:t>
            </a:r>
          </a:p>
          <a:p>
            <a:endParaRPr lang="en-US" sz="1600">
              <a:solidFill>
                <a:schemeClr val="bg1"/>
              </a:solidFill>
              <a:latin typeface="Helvetica" pitchFamily="2" charset="0"/>
            </a:endParaRPr>
          </a:p>
          <a:p>
            <a:endParaRPr lang="en-US" sz="1600">
              <a:solidFill>
                <a:schemeClr val="bg1"/>
              </a:solidFill>
              <a:latin typeface="Helvetica" pitchFamily="2" charset="0"/>
            </a:endParaRPr>
          </a:p>
        </p:txBody>
      </p:sp>
    </p:spTree>
    <p:extLst>
      <p:ext uri="{BB962C8B-B14F-4D97-AF65-F5344CB8AC3E}">
        <p14:creationId xmlns:p14="http://schemas.microsoft.com/office/powerpoint/2010/main" val="406305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Thanks for listening</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pic>
        <p:nvPicPr>
          <p:cNvPr id="13" name="rotation_assembly">
            <a:hlinkClick r:id="" action="ppaction://media"/>
            <a:extLst>
              <a:ext uri="{FF2B5EF4-FFF2-40B4-BE49-F238E27FC236}">
                <a16:creationId xmlns:a16="http://schemas.microsoft.com/office/drawing/2014/main" id="{0143F19B-3A83-4798-8C91-1C71399925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9333" y="1187071"/>
            <a:ext cx="8921556" cy="4775050"/>
          </a:xfrm>
          <a:prstGeom prst="rect">
            <a:avLst/>
          </a:prstGeom>
        </p:spPr>
      </p:pic>
      <p:sp>
        <p:nvSpPr>
          <p:cNvPr id="3" name="Rectangle 2">
            <a:extLst>
              <a:ext uri="{FF2B5EF4-FFF2-40B4-BE49-F238E27FC236}">
                <a16:creationId xmlns:a16="http://schemas.microsoft.com/office/drawing/2014/main" id="{BA8810DF-9C28-46D5-9EF9-A1EA2C45DCA4}"/>
              </a:ext>
            </a:extLst>
          </p:cNvPr>
          <p:cNvSpPr/>
          <p:nvPr/>
        </p:nvSpPr>
        <p:spPr>
          <a:xfrm>
            <a:off x="0" y="1168399"/>
            <a:ext cx="12191999" cy="479372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grpSp>
        <p:nvGrpSpPr>
          <p:cNvPr id="4" name="Group 3">
            <a:extLst>
              <a:ext uri="{FF2B5EF4-FFF2-40B4-BE49-F238E27FC236}">
                <a16:creationId xmlns:a16="http://schemas.microsoft.com/office/drawing/2014/main" id="{D257E26D-0FAE-4840-AE63-79C3A8BDF4C4}"/>
              </a:ext>
            </a:extLst>
          </p:cNvPr>
          <p:cNvGrpSpPr/>
          <p:nvPr/>
        </p:nvGrpSpPr>
        <p:grpSpPr>
          <a:xfrm>
            <a:off x="440286" y="1350037"/>
            <a:ext cx="3427356" cy="1973525"/>
            <a:chOff x="440286" y="1350037"/>
            <a:chExt cx="3427356" cy="1973525"/>
          </a:xfrm>
        </p:grpSpPr>
        <p:sp>
          <p:nvSpPr>
            <p:cNvPr id="17" name="Rectangle: Rounded Corners 16">
              <a:extLst>
                <a:ext uri="{FF2B5EF4-FFF2-40B4-BE49-F238E27FC236}">
                  <a16:creationId xmlns:a16="http://schemas.microsoft.com/office/drawing/2014/main" id="{9DCC876B-1489-45D5-96C5-A6BF3E271356}"/>
                </a:ext>
              </a:extLst>
            </p:cNvPr>
            <p:cNvSpPr/>
            <p:nvPr/>
          </p:nvSpPr>
          <p:spPr>
            <a:xfrm>
              <a:off x="440286" y="1350037"/>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F44339-EBB4-4C76-AA03-E337F8563AA6}"/>
                </a:ext>
              </a:extLst>
            </p:cNvPr>
            <p:cNvPicPr>
              <a:picLocks noChangeAspect="1"/>
            </p:cNvPicPr>
            <p:nvPr/>
          </p:nvPicPr>
          <p:blipFill rotWithShape="1">
            <a:blip r:embed="rId6"/>
            <a:srcRect l="6444" r="5996"/>
            <a:stretch/>
          </p:blipFill>
          <p:spPr>
            <a:xfrm>
              <a:off x="670169" y="1468674"/>
              <a:ext cx="1157217" cy="1736249"/>
            </a:xfrm>
            <a:prstGeom prst="roundRect">
              <a:avLst/>
            </a:prstGeom>
            <a:ln w="28575">
              <a:solidFill>
                <a:schemeClr val="tx1"/>
              </a:solidFill>
            </a:ln>
          </p:spPr>
        </p:pic>
        <p:sp>
          <p:nvSpPr>
            <p:cNvPr id="19" name="TextBox 18">
              <a:extLst>
                <a:ext uri="{FF2B5EF4-FFF2-40B4-BE49-F238E27FC236}">
                  <a16:creationId xmlns:a16="http://schemas.microsoft.com/office/drawing/2014/main" id="{DFD9A1C4-3836-4AA9-ADDB-273593C4712C}"/>
                </a:ext>
              </a:extLst>
            </p:cNvPr>
            <p:cNvSpPr txBox="1"/>
            <p:nvPr/>
          </p:nvSpPr>
          <p:spPr>
            <a:xfrm>
              <a:off x="2153964" y="1798189"/>
              <a:ext cx="1542082" cy="1077218"/>
            </a:xfrm>
            <a:prstGeom prst="rect">
              <a:avLst/>
            </a:prstGeom>
            <a:noFill/>
          </p:spPr>
          <p:txBody>
            <a:bodyPr wrap="square" rtlCol="0">
              <a:spAutoFit/>
            </a:bodyPr>
            <a:lstStyle/>
            <a:p>
              <a:r>
                <a:rPr lang="en-US" sz="3200">
                  <a:solidFill>
                    <a:schemeClr val="bg1"/>
                  </a:solidFill>
                </a:rPr>
                <a:t>Jed Fazler</a:t>
              </a:r>
            </a:p>
          </p:txBody>
        </p:sp>
      </p:grpSp>
      <p:grpSp>
        <p:nvGrpSpPr>
          <p:cNvPr id="6" name="Group 5">
            <a:extLst>
              <a:ext uri="{FF2B5EF4-FFF2-40B4-BE49-F238E27FC236}">
                <a16:creationId xmlns:a16="http://schemas.microsoft.com/office/drawing/2014/main" id="{AE50E203-BACA-40C2-839E-223B8AD74F0F}"/>
              </a:ext>
            </a:extLst>
          </p:cNvPr>
          <p:cNvGrpSpPr/>
          <p:nvPr/>
        </p:nvGrpSpPr>
        <p:grpSpPr>
          <a:xfrm>
            <a:off x="8324358" y="1350035"/>
            <a:ext cx="3427356" cy="1973525"/>
            <a:chOff x="8324358" y="1350035"/>
            <a:chExt cx="3427356" cy="1973525"/>
          </a:xfrm>
        </p:grpSpPr>
        <p:sp>
          <p:nvSpPr>
            <p:cNvPr id="28" name="Rectangle: Rounded Corners 27">
              <a:extLst>
                <a:ext uri="{FF2B5EF4-FFF2-40B4-BE49-F238E27FC236}">
                  <a16:creationId xmlns:a16="http://schemas.microsoft.com/office/drawing/2014/main" id="{75E98E8D-D3FB-4264-826B-153CEFC1B9F5}"/>
                </a:ext>
              </a:extLst>
            </p:cNvPr>
            <p:cNvSpPr/>
            <p:nvPr/>
          </p:nvSpPr>
          <p:spPr>
            <a:xfrm>
              <a:off x="8324358" y="1350035"/>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6B62808-8B55-4A65-928C-E2B6D77C26E6}"/>
                </a:ext>
              </a:extLst>
            </p:cNvPr>
            <p:cNvSpPr txBox="1"/>
            <p:nvPr/>
          </p:nvSpPr>
          <p:spPr>
            <a:xfrm>
              <a:off x="10038036" y="1798187"/>
              <a:ext cx="1542082" cy="1077218"/>
            </a:xfrm>
            <a:prstGeom prst="rect">
              <a:avLst/>
            </a:prstGeom>
            <a:noFill/>
          </p:spPr>
          <p:txBody>
            <a:bodyPr wrap="square" rtlCol="0">
              <a:spAutoFit/>
            </a:bodyPr>
            <a:lstStyle/>
            <a:p>
              <a:r>
                <a:rPr lang="en-US" sz="3200">
                  <a:solidFill>
                    <a:schemeClr val="bg1"/>
                  </a:solidFill>
                </a:rPr>
                <a:t>Robert</a:t>
              </a:r>
              <a:r>
                <a:rPr lang="en-US" sz="3200"/>
                <a:t> </a:t>
              </a:r>
              <a:r>
                <a:rPr lang="en-US" sz="3200">
                  <a:solidFill>
                    <a:schemeClr val="bg1"/>
                  </a:solidFill>
                </a:rPr>
                <a:t>Smith</a:t>
              </a:r>
            </a:p>
          </p:txBody>
        </p:sp>
        <p:pic>
          <p:nvPicPr>
            <p:cNvPr id="27" name="Picture 26" descr="A person wearing a suit and tie&#10;&#10;Description automatically generated with medium confidence">
              <a:extLst>
                <a:ext uri="{FF2B5EF4-FFF2-40B4-BE49-F238E27FC236}">
                  <a16:creationId xmlns:a16="http://schemas.microsoft.com/office/drawing/2014/main" id="{1A447591-00F5-4790-91D0-B26436441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4241" y="1468673"/>
              <a:ext cx="1157958" cy="1737360"/>
            </a:xfrm>
            <a:prstGeom prst="roundRect">
              <a:avLst/>
            </a:prstGeom>
            <a:ln w="28575">
              <a:solidFill>
                <a:schemeClr val="tx1"/>
              </a:solidFill>
            </a:ln>
          </p:spPr>
        </p:pic>
      </p:grpSp>
      <p:grpSp>
        <p:nvGrpSpPr>
          <p:cNvPr id="8" name="Group 7">
            <a:extLst>
              <a:ext uri="{FF2B5EF4-FFF2-40B4-BE49-F238E27FC236}">
                <a16:creationId xmlns:a16="http://schemas.microsoft.com/office/drawing/2014/main" id="{092E8180-659B-475B-9476-0D2EB221B63A}"/>
              </a:ext>
            </a:extLst>
          </p:cNvPr>
          <p:cNvGrpSpPr/>
          <p:nvPr/>
        </p:nvGrpSpPr>
        <p:grpSpPr>
          <a:xfrm>
            <a:off x="8345571" y="3641628"/>
            <a:ext cx="3427356" cy="1973525"/>
            <a:chOff x="8345571" y="3641628"/>
            <a:chExt cx="3427356" cy="1973525"/>
          </a:xfrm>
        </p:grpSpPr>
        <p:sp>
          <p:nvSpPr>
            <p:cNvPr id="33" name="Rectangle: Rounded Corners 32">
              <a:extLst>
                <a:ext uri="{FF2B5EF4-FFF2-40B4-BE49-F238E27FC236}">
                  <a16:creationId xmlns:a16="http://schemas.microsoft.com/office/drawing/2014/main" id="{E52CB451-D608-428B-92DD-127F2107DB38}"/>
                </a:ext>
              </a:extLst>
            </p:cNvPr>
            <p:cNvSpPr/>
            <p:nvPr/>
          </p:nvSpPr>
          <p:spPr>
            <a:xfrm>
              <a:off x="8345571" y="3641628"/>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5CF62B-6414-4E5C-A1EE-A0E6206FBD56}"/>
                </a:ext>
              </a:extLst>
            </p:cNvPr>
            <p:cNvSpPr txBox="1"/>
            <p:nvPr/>
          </p:nvSpPr>
          <p:spPr>
            <a:xfrm>
              <a:off x="9958483" y="4089780"/>
              <a:ext cx="1642848" cy="1077218"/>
            </a:xfrm>
            <a:prstGeom prst="rect">
              <a:avLst/>
            </a:prstGeom>
            <a:noFill/>
          </p:spPr>
          <p:txBody>
            <a:bodyPr wrap="square" rtlCol="0">
              <a:spAutoFit/>
            </a:bodyPr>
            <a:lstStyle/>
            <a:p>
              <a:r>
                <a:rPr lang="en-US" sz="3200">
                  <a:solidFill>
                    <a:schemeClr val="bg1"/>
                  </a:solidFill>
                </a:rPr>
                <a:t>Nicholas</a:t>
              </a:r>
            </a:p>
            <a:p>
              <a:r>
                <a:rPr lang="en-US" sz="3200">
                  <a:solidFill>
                    <a:schemeClr val="bg1"/>
                  </a:solidFill>
                </a:rPr>
                <a:t>Samuda</a:t>
              </a:r>
            </a:p>
          </p:txBody>
        </p:sp>
        <p:pic>
          <p:nvPicPr>
            <p:cNvPr id="32" name="Picture 31" descr="A person in a suit and tie&#10;&#10;Description automatically generated with medium confidence">
              <a:extLst>
                <a:ext uri="{FF2B5EF4-FFF2-40B4-BE49-F238E27FC236}">
                  <a16:creationId xmlns:a16="http://schemas.microsoft.com/office/drawing/2014/main" id="{D4AA6903-041E-45F8-8C84-399A2777F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1976" y="3754582"/>
              <a:ext cx="1161288" cy="1741932"/>
            </a:xfrm>
            <a:prstGeom prst="roundRect">
              <a:avLst/>
            </a:prstGeom>
            <a:ln w="28575">
              <a:solidFill>
                <a:schemeClr val="tx1"/>
              </a:solidFill>
            </a:ln>
          </p:spPr>
        </p:pic>
      </p:grpSp>
      <p:grpSp>
        <p:nvGrpSpPr>
          <p:cNvPr id="9" name="Group 8">
            <a:extLst>
              <a:ext uri="{FF2B5EF4-FFF2-40B4-BE49-F238E27FC236}">
                <a16:creationId xmlns:a16="http://schemas.microsoft.com/office/drawing/2014/main" id="{5DEF1F7F-921A-46FC-AC4D-5309F7D4BFC9}"/>
              </a:ext>
            </a:extLst>
          </p:cNvPr>
          <p:cNvGrpSpPr/>
          <p:nvPr/>
        </p:nvGrpSpPr>
        <p:grpSpPr>
          <a:xfrm>
            <a:off x="440286" y="3668506"/>
            <a:ext cx="3427356" cy="1973525"/>
            <a:chOff x="440286" y="3668506"/>
            <a:chExt cx="3427356" cy="1973525"/>
          </a:xfrm>
        </p:grpSpPr>
        <p:grpSp>
          <p:nvGrpSpPr>
            <p:cNvPr id="5" name="Group 4">
              <a:extLst>
                <a:ext uri="{FF2B5EF4-FFF2-40B4-BE49-F238E27FC236}">
                  <a16:creationId xmlns:a16="http://schemas.microsoft.com/office/drawing/2014/main" id="{DD8800E7-1D06-4AA8-AC1E-61FA456B824A}"/>
                </a:ext>
              </a:extLst>
            </p:cNvPr>
            <p:cNvGrpSpPr/>
            <p:nvPr/>
          </p:nvGrpSpPr>
          <p:grpSpPr>
            <a:xfrm>
              <a:off x="440286" y="3668506"/>
              <a:ext cx="3427356" cy="1973525"/>
              <a:chOff x="440286" y="3668506"/>
              <a:chExt cx="3427356" cy="1973525"/>
            </a:xfrm>
          </p:grpSpPr>
          <p:sp>
            <p:nvSpPr>
              <p:cNvPr id="23" name="Rectangle: Rounded Corners 22">
                <a:extLst>
                  <a:ext uri="{FF2B5EF4-FFF2-40B4-BE49-F238E27FC236}">
                    <a16:creationId xmlns:a16="http://schemas.microsoft.com/office/drawing/2014/main" id="{A2C125F9-079C-4A41-A929-EC002132DDEF}"/>
                  </a:ext>
                </a:extLst>
              </p:cNvPr>
              <p:cNvSpPr/>
              <p:nvPr/>
            </p:nvSpPr>
            <p:spPr>
              <a:xfrm>
                <a:off x="440286" y="3668506"/>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C3B898-3900-4C03-B1C1-FFB03ED6E37C}"/>
                  </a:ext>
                </a:extLst>
              </p:cNvPr>
              <p:cNvSpPr txBox="1"/>
              <p:nvPr/>
            </p:nvSpPr>
            <p:spPr>
              <a:xfrm>
                <a:off x="2153964" y="4116658"/>
                <a:ext cx="1542082" cy="1077218"/>
              </a:xfrm>
              <a:prstGeom prst="rect">
                <a:avLst/>
              </a:prstGeom>
              <a:noFill/>
            </p:spPr>
            <p:txBody>
              <a:bodyPr wrap="square" rtlCol="0">
                <a:spAutoFit/>
              </a:bodyPr>
              <a:lstStyle/>
              <a:p>
                <a:r>
                  <a:rPr lang="en-US" sz="3200">
                    <a:solidFill>
                      <a:schemeClr val="bg1"/>
                    </a:solidFill>
                  </a:rPr>
                  <a:t>Noah Moffeit</a:t>
                </a:r>
              </a:p>
            </p:txBody>
          </p:sp>
        </p:grpSp>
        <p:pic>
          <p:nvPicPr>
            <p:cNvPr id="25" name="Picture 24" descr="A person in a suit and tie&#10;&#10;Description automatically generated with medium confidence">
              <a:extLst>
                <a:ext uri="{FF2B5EF4-FFF2-40B4-BE49-F238E27FC236}">
                  <a16:creationId xmlns:a16="http://schemas.microsoft.com/office/drawing/2014/main" id="{3D7A6FAD-D31B-4777-B049-0309C5F53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402" y="3787354"/>
              <a:ext cx="1158240" cy="1737360"/>
            </a:xfrm>
            <a:prstGeom prst="flowChartAlternateProcess">
              <a:avLst/>
            </a:prstGeom>
            <a:ln w="28575">
              <a:solidFill>
                <a:schemeClr val="tx1"/>
              </a:solidFill>
            </a:ln>
          </p:spPr>
        </p:pic>
      </p:grpSp>
    </p:spTree>
    <p:extLst>
      <p:ext uri="{BB962C8B-B14F-4D97-AF65-F5344CB8AC3E}">
        <p14:creationId xmlns:p14="http://schemas.microsoft.com/office/powerpoint/2010/main" val="9252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214-E3F1-42FD-8796-259723945A4F}"/>
              </a:ext>
            </a:extLst>
          </p:cNvPr>
          <p:cNvSpPr>
            <a:spLocks noGrp="1"/>
          </p:cNvSpPr>
          <p:nvPr>
            <p:ph type="title"/>
          </p:nvPr>
        </p:nvSpPr>
        <p:spPr/>
        <p:txBody>
          <a:bodyPr/>
          <a:lstStyle/>
          <a:p>
            <a:pPr algn="ctr"/>
            <a:r>
              <a:rPr lang="en-US"/>
              <a:t>Project Description and Key Goals</a:t>
            </a:r>
          </a:p>
        </p:txBody>
      </p:sp>
      <p:sp>
        <p:nvSpPr>
          <p:cNvPr id="3" name="Content Placeholder 2">
            <a:extLst>
              <a:ext uri="{FF2B5EF4-FFF2-40B4-BE49-F238E27FC236}">
                <a16:creationId xmlns:a16="http://schemas.microsoft.com/office/drawing/2014/main" id="{A35C8597-F591-4368-81A0-9D816710D4E5}"/>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This project aims to create a technology that can be applied to many projectile configurations, allowing the projectile to maneuver adaptively through unforeseen, hazardous environments. The technology developed will detect said obstacles or conditions and actuate the projectile autonomously. </a:t>
            </a:r>
            <a:endParaRPr lang="en-US" sz="20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key goals were selected to itemize the main objectives that must be accomplished over the duration of the project based on the project’s description and advice from the project’s sponsor. The following are the goals or milestones we have derived to ensure the project’s completion:  </a:t>
            </a:r>
          </a:p>
          <a:p>
            <a:pPr lvl="1" fontAlgn="base"/>
            <a:r>
              <a:rPr lang="en-US" sz="1400" b="0" i="0">
                <a:solidFill>
                  <a:srgbClr val="000000"/>
                </a:solidFill>
                <a:effectLst/>
                <a:latin typeface="Times New Roman" panose="02020603050405020304" pitchFamily="18" charset="0"/>
              </a:rPr>
              <a:t>Conceptualize and research 5 different innovative ways to maneuver a projectile. </a:t>
            </a:r>
          </a:p>
          <a:p>
            <a:pPr lvl="1" fontAlgn="base"/>
            <a:r>
              <a:rPr lang="en-US" sz="1400" b="0" i="0">
                <a:solidFill>
                  <a:srgbClr val="000000"/>
                </a:solidFill>
                <a:effectLst/>
                <a:latin typeface="Times New Roman" panose="02020603050405020304" pitchFamily="18" charset="0"/>
              </a:rPr>
              <a:t>Choose one of these designs to expand upon and develop into a working design. </a:t>
            </a:r>
          </a:p>
          <a:p>
            <a:pPr lvl="1" fontAlgn="base"/>
            <a:r>
              <a:rPr lang="en-US" sz="1400" b="0" i="0">
                <a:solidFill>
                  <a:srgbClr val="000000"/>
                </a:solidFill>
                <a:effectLst/>
                <a:latin typeface="Times New Roman" panose="02020603050405020304" pitchFamily="18" charset="0"/>
              </a:rPr>
              <a:t>Develop innovative technologies that can be implemented into the projectile allowing for smart capabilities. </a:t>
            </a:r>
          </a:p>
          <a:p>
            <a:pPr lvl="1" fontAlgn="base"/>
            <a:r>
              <a:rPr lang="en-US" sz="1400" b="0" i="0">
                <a:solidFill>
                  <a:srgbClr val="000000"/>
                </a:solidFill>
                <a:effectLst/>
                <a:latin typeface="Times New Roman" panose="02020603050405020304" pitchFamily="18" charset="0"/>
              </a:rPr>
              <a:t>Develop a way for the projectile to adapt to its environment or obstacles through autonomous actions. </a:t>
            </a:r>
          </a:p>
          <a:p>
            <a:pPr lvl="1" fontAlgn="base"/>
            <a:r>
              <a:rPr lang="en-US" sz="1400" b="0" i="0">
                <a:solidFill>
                  <a:srgbClr val="000000"/>
                </a:solidFill>
                <a:effectLst/>
                <a:latin typeface="Times New Roman" panose="02020603050405020304" pitchFamily="18" charset="0"/>
              </a:rPr>
              <a:t>Construct a scaled down model of the projectile for use in wind tunnel testing to verify desired aerodynamic characteristics of design. </a:t>
            </a:r>
          </a:p>
          <a:p>
            <a:pPr lvl="1" fontAlgn="base"/>
            <a:r>
              <a:rPr lang="en-US" sz="1400" b="0" i="0">
                <a:solidFill>
                  <a:srgbClr val="000000"/>
                </a:solidFill>
                <a:effectLst/>
                <a:latin typeface="Times New Roman" panose="02020603050405020304" pitchFamily="18" charset="0"/>
              </a:rPr>
              <a:t>Construct a prototype projectile to test actuation of the smart functionality within the projectile. </a:t>
            </a:r>
          </a:p>
          <a:p>
            <a:endParaRPr lang="en-US"/>
          </a:p>
        </p:txBody>
      </p:sp>
      <p:sp>
        <p:nvSpPr>
          <p:cNvPr id="4" name="Content Placeholder 3">
            <a:extLst>
              <a:ext uri="{FF2B5EF4-FFF2-40B4-BE49-F238E27FC236}">
                <a16:creationId xmlns:a16="http://schemas.microsoft.com/office/drawing/2014/main" id="{852C4AEA-3A47-4B2D-99DE-31B5205CF980}"/>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5A6C7473-E571-40D4-AD43-EC69676C80DD}"/>
              </a:ext>
            </a:extLst>
          </p:cNvPr>
          <p:cNvSpPr>
            <a:spLocks noGrp="1"/>
          </p:cNvSpPr>
          <p:nvPr>
            <p:ph type="sldNum" sz="quarter" idx="4"/>
          </p:nvPr>
        </p:nvSpPr>
        <p:spPr/>
        <p:txBody>
          <a:bodyPr/>
          <a:lstStyle/>
          <a:p>
            <a:fld id="{1504101C-439A-4B4A-8615-B63CB065D830}" type="slidenum">
              <a:rPr lang="en-US" smtClean="0"/>
              <a:t>32</a:t>
            </a:fld>
            <a:endParaRPr lang="en-US"/>
          </a:p>
        </p:txBody>
      </p:sp>
    </p:spTree>
    <p:extLst>
      <p:ext uri="{BB962C8B-B14F-4D97-AF65-F5344CB8AC3E}">
        <p14:creationId xmlns:p14="http://schemas.microsoft.com/office/powerpoint/2010/main" val="179245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B44-139A-487F-A9A7-532B668F67AB}"/>
              </a:ext>
            </a:extLst>
          </p:cNvPr>
          <p:cNvSpPr>
            <a:spLocks noGrp="1"/>
          </p:cNvSpPr>
          <p:nvPr>
            <p:ph type="title"/>
          </p:nvPr>
        </p:nvSpPr>
        <p:spPr/>
        <p:txBody>
          <a:bodyPr/>
          <a:lstStyle/>
          <a:p>
            <a:pPr algn="ctr"/>
            <a:r>
              <a:rPr lang="en-US"/>
              <a:t>Market</a:t>
            </a:r>
          </a:p>
        </p:txBody>
      </p:sp>
      <p:sp>
        <p:nvSpPr>
          <p:cNvPr id="3" name="Content Placeholder 2">
            <a:extLst>
              <a:ext uri="{FF2B5EF4-FFF2-40B4-BE49-F238E27FC236}">
                <a16:creationId xmlns:a16="http://schemas.microsoft.com/office/drawing/2014/main" id="{3C43AF9B-21F6-4551-9040-113E6F29A6BE}"/>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The primary market for this project was seen as the company or organization that the product would be directly constructed for and would use the product. </a:t>
            </a:r>
          </a:p>
          <a:p>
            <a:pPr algn="l" rtl="0" fontAlgn="base"/>
            <a:endParaRPr lang="en-US" sz="1800">
              <a:solidFill>
                <a:srgbClr val="000000"/>
              </a:solidFill>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Primary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Florida Center for Advanced Aero Propulsion (FCAAP) </a:t>
            </a:r>
          </a:p>
          <a:p>
            <a:pPr lvl="1" fontAlgn="base"/>
            <a:endParaRPr lang="en-US" sz="18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secondary markets are a makeup of other companies or organizations who may benefit from or would be interested in purchasing the results of this project. </a:t>
            </a:r>
          </a:p>
          <a:p>
            <a:pPr algn="l" rtl="0" fontAlgn="base"/>
            <a:r>
              <a:rPr lang="en-US" sz="1800" b="0" i="0">
                <a:solidFill>
                  <a:srgbClr val="000000"/>
                </a:solidFill>
                <a:effectLst/>
                <a:latin typeface="Times New Roman" panose="02020603050405020304" pitchFamily="18" charset="0"/>
              </a:rPr>
              <a:t>Secondary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Air Force Office of Scientific Research (AFOSR) </a:t>
            </a:r>
          </a:p>
          <a:p>
            <a:pPr lvl="1" fontAlgn="base"/>
            <a:r>
              <a:rPr lang="en-US" sz="1400" b="0" i="0">
                <a:solidFill>
                  <a:srgbClr val="000000"/>
                </a:solidFill>
                <a:effectLst/>
                <a:latin typeface="Times New Roman" panose="02020603050405020304" pitchFamily="18" charset="0"/>
              </a:rPr>
              <a:t>Lockheed Martin </a:t>
            </a:r>
          </a:p>
          <a:p>
            <a:pPr lvl="1" fontAlgn="base"/>
            <a:r>
              <a:rPr lang="en-US" sz="1400" b="0" i="0">
                <a:solidFill>
                  <a:srgbClr val="000000"/>
                </a:solidFill>
                <a:effectLst/>
                <a:latin typeface="Times New Roman" panose="02020603050405020304" pitchFamily="18" charset="0"/>
              </a:rPr>
              <a:t>Raytheon Technologies </a:t>
            </a:r>
          </a:p>
          <a:p>
            <a:pPr lvl="1" fontAlgn="base"/>
            <a:r>
              <a:rPr lang="en-US" sz="1400" b="0" i="0">
                <a:solidFill>
                  <a:srgbClr val="000000"/>
                </a:solidFill>
                <a:effectLst/>
                <a:latin typeface="Times New Roman" panose="02020603050405020304" pitchFamily="18" charset="0"/>
              </a:rPr>
              <a:t>Northrop Grumman </a:t>
            </a:r>
          </a:p>
          <a:p>
            <a:endParaRPr lang="en-US"/>
          </a:p>
        </p:txBody>
      </p:sp>
      <p:sp>
        <p:nvSpPr>
          <p:cNvPr id="4" name="Content Placeholder 3">
            <a:extLst>
              <a:ext uri="{FF2B5EF4-FFF2-40B4-BE49-F238E27FC236}">
                <a16:creationId xmlns:a16="http://schemas.microsoft.com/office/drawing/2014/main" id="{7944BB40-2FB1-4983-9944-A252810DEABC}"/>
              </a:ext>
            </a:extLst>
          </p:cNvPr>
          <p:cNvSpPr>
            <a:spLocks noGrp="1"/>
          </p:cNvSpPr>
          <p:nvPr>
            <p:ph sz="quarter" idx="11"/>
          </p:nvPr>
        </p:nvSpPr>
        <p:spPr/>
        <p:txBody>
          <a:bodyPr/>
          <a:lstStyle/>
          <a:p>
            <a:endParaRPr lang="en-US"/>
          </a:p>
        </p:txBody>
      </p:sp>
      <p:sp>
        <p:nvSpPr>
          <p:cNvPr id="6" name="Slide Number Placeholder 5">
            <a:extLst>
              <a:ext uri="{FF2B5EF4-FFF2-40B4-BE49-F238E27FC236}">
                <a16:creationId xmlns:a16="http://schemas.microsoft.com/office/drawing/2014/main" id="{E3399300-22A2-473A-BE63-75A76D228B82}"/>
              </a:ext>
            </a:extLst>
          </p:cNvPr>
          <p:cNvSpPr>
            <a:spLocks noGrp="1"/>
          </p:cNvSpPr>
          <p:nvPr>
            <p:ph type="sldNum" sz="quarter" idx="4"/>
          </p:nvPr>
        </p:nvSpPr>
        <p:spPr/>
        <p:txBody>
          <a:bodyPr/>
          <a:lstStyle/>
          <a:p>
            <a:fld id="{1504101C-439A-4B4A-8615-B63CB065D830}" type="slidenum">
              <a:rPr lang="en-US" smtClean="0"/>
              <a:t>33</a:t>
            </a:fld>
            <a:endParaRPr lang="en-US"/>
          </a:p>
        </p:txBody>
      </p:sp>
    </p:spTree>
    <p:extLst>
      <p:ext uri="{BB962C8B-B14F-4D97-AF65-F5344CB8AC3E}">
        <p14:creationId xmlns:p14="http://schemas.microsoft.com/office/powerpoint/2010/main" val="140407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45B2-13A3-418F-8A5A-C9024454B06B}"/>
              </a:ext>
            </a:extLst>
          </p:cNvPr>
          <p:cNvSpPr>
            <a:spLocks noGrp="1"/>
          </p:cNvSpPr>
          <p:nvPr>
            <p:ph type="title"/>
          </p:nvPr>
        </p:nvSpPr>
        <p:spPr/>
        <p:txBody>
          <a:bodyPr/>
          <a:lstStyle/>
          <a:p>
            <a:pPr algn="ctr"/>
            <a:r>
              <a:rPr lang="en-US"/>
              <a:t>Assumptions</a:t>
            </a:r>
          </a:p>
        </p:txBody>
      </p:sp>
      <p:sp>
        <p:nvSpPr>
          <p:cNvPr id="5" name="Rectangle: Rounded Corners 4">
            <a:extLst>
              <a:ext uri="{FF2B5EF4-FFF2-40B4-BE49-F238E27FC236}">
                <a16:creationId xmlns:a16="http://schemas.microsoft.com/office/drawing/2014/main" id="{F68D44B7-0121-4383-807B-BE32182C2429}"/>
              </a:ext>
            </a:extLst>
          </p:cNvPr>
          <p:cNvSpPr/>
          <p:nvPr/>
        </p:nvSpPr>
        <p:spPr>
          <a:xfrm>
            <a:off x="7895264" y="1416515"/>
            <a:ext cx="1962563" cy="1936179"/>
          </a:xfrm>
          <a:prstGeom prst="roundRect">
            <a:avLst/>
          </a:prstGeom>
          <a:solidFill>
            <a:schemeClr val="accent1">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Propulsion</a:t>
            </a:r>
          </a:p>
          <a:p>
            <a:pPr algn="ctr"/>
            <a:endParaRPr lang="en-US"/>
          </a:p>
          <a:p>
            <a:pPr algn="ctr"/>
            <a:endParaRPr lang="en-US"/>
          </a:p>
          <a:p>
            <a:pPr algn="ctr"/>
            <a:endParaRPr lang="en-US"/>
          </a:p>
          <a:p>
            <a:pPr algn="ctr"/>
            <a:endParaRPr lang="en-US"/>
          </a:p>
        </p:txBody>
      </p:sp>
      <p:sp>
        <p:nvSpPr>
          <p:cNvPr id="18" name="Freeform: Shape 17">
            <a:extLst>
              <a:ext uri="{FF2B5EF4-FFF2-40B4-BE49-F238E27FC236}">
                <a16:creationId xmlns:a16="http://schemas.microsoft.com/office/drawing/2014/main" id="{0A8EC67E-6156-426B-8BA2-E0C2B50C7E21}"/>
              </a:ext>
            </a:extLst>
          </p:cNvPr>
          <p:cNvSpPr/>
          <p:nvPr/>
        </p:nvSpPr>
        <p:spPr>
          <a:xfrm>
            <a:off x="8212227" y="2088535"/>
            <a:ext cx="1328636" cy="744749"/>
          </a:xfrm>
          <a:custGeom>
            <a:avLst/>
            <a:gdLst>
              <a:gd name="connsiteX0" fmla="*/ 1209360 w 1328636"/>
              <a:gd name="connsiteY0" fmla="*/ 283845 h 744749"/>
              <a:gd name="connsiteX1" fmla="*/ 1328636 w 1328636"/>
              <a:gd name="connsiteY1" fmla="*/ 664318 h 744749"/>
              <a:gd name="connsiteX2" fmla="*/ 1328636 w 1328636"/>
              <a:gd name="connsiteY2" fmla="*/ 724711 h 744749"/>
              <a:gd name="connsiteX3" fmla="*/ 1238047 w 1328636"/>
              <a:gd name="connsiteY3" fmla="*/ 724711 h 744749"/>
              <a:gd name="connsiteX4" fmla="*/ 1238047 w 1328636"/>
              <a:gd name="connsiteY4" fmla="*/ 664318 h 744749"/>
              <a:gd name="connsiteX5" fmla="*/ 1209360 w 1328636"/>
              <a:gd name="connsiteY5" fmla="*/ 486160 h 744749"/>
              <a:gd name="connsiteX6" fmla="*/ 1153497 w 1328636"/>
              <a:gd name="connsiteY6" fmla="*/ 508807 h 744749"/>
              <a:gd name="connsiteX7" fmla="*/ 1132360 w 1328636"/>
              <a:gd name="connsiteY7" fmla="*/ 452944 h 744749"/>
              <a:gd name="connsiteX8" fmla="*/ 1188223 w 1328636"/>
              <a:gd name="connsiteY8" fmla="*/ 428787 h 744749"/>
              <a:gd name="connsiteX9" fmla="*/ 1144439 w 1328636"/>
              <a:gd name="connsiteY9" fmla="*/ 348767 h 744749"/>
              <a:gd name="connsiteX10" fmla="*/ 1177655 w 1328636"/>
              <a:gd name="connsiteY10" fmla="*/ 166079 h 744749"/>
              <a:gd name="connsiteX11" fmla="*/ 708103 w 1328636"/>
              <a:gd name="connsiteY11" fmla="*/ 723200 h 744749"/>
              <a:gd name="connsiteX12" fmla="*/ 622044 w 1328636"/>
              <a:gd name="connsiteY12" fmla="*/ 730749 h 744749"/>
              <a:gd name="connsiteX13" fmla="*/ 614495 w 1328636"/>
              <a:gd name="connsiteY13" fmla="*/ 644690 h 744749"/>
              <a:gd name="connsiteX14" fmla="*/ 622044 w 1328636"/>
              <a:gd name="connsiteY14" fmla="*/ 637141 h 744749"/>
              <a:gd name="connsiteX15" fmla="*/ 664318 w 1328636"/>
              <a:gd name="connsiteY15" fmla="*/ 0 h 744749"/>
              <a:gd name="connsiteX16" fmla="*/ 1061399 w 1328636"/>
              <a:gd name="connsiteY16" fmla="*/ 132864 h 744749"/>
              <a:gd name="connsiteX17" fmla="*/ 996477 w 1328636"/>
              <a:gd name="connsiteY17" fmla="*/ 197786 h 744749"/>
              <a:gd name="connsiteX18" fmla="*/ 916457 w 1328636"/>
              <a:gd name="connsiteY18" fmla="*/ 149472 h 744749"/>
              <a:gd name="connsiteX19" fmla="*/ 893810 w 1328636"/>
              <a:gd name="connsiteY19" fmla="*/ 205335 h 744749"/>
              <a:gd name="connsiteX20" fmla="*/ 837947 w 1328636"/>
              <a:gd name="connsiteY20" fmla="*/ 181178 h 744749"/>
              <a:gd name="connsiteX21" fmla="*/ 860594 w 1328636"/>
              <a:gd name="connsiteY21" fmla="*/ 126824 h 744749"/>
              <a:gd name="connsiteX22" fmla="*/ 694514 w 1328636"/>
              <a:gd name="connsiteY22" fmla="*/ 92099 h 744749"/>
              <a:gd name="connsiteX23" fmla="*/ 694514 w 1328636"/>
              <a:gd name="connsiteY23" fmla="*/ 152491 h 744749"/>
              <a:gd name="connsiteX24" fmla="*/ 664318 w 1328636"/>
              <a:gd name="connsiteY24" fmla="*/ 150981 h 744749"/>
              <a:gd name="connsiteX25" fmla="*/ 634122 w 1328636"/>
              <a:gd name="connsiteY25" fmla="*/ 152491 h 744749"/>
              <a:gd name="connsiteX26" fmla="*/ 634122 w 1328636"/>
              <a:gd name="connsiteY26" fmla="*/ 92099 h 744749"/>
              <a:gd name="connsiteX27" fmla="*/ 468042 w 1328636"/>
              <a:gd name="connsiteY27" fmla="*/ 125315 h 744749"/>
              <a:gd name="connsiteX28" fmla="*/ 490689 w 1328636"/>
              <a:gd name="connsiteY28" fmla="*/ 181178 h 744749"/>
              <a:gd name="connsiteX29" fmla="*/ 434826 w 1328636"/>
              <a:gd name="connsiteY29" fmla="*/ 205335 h 744749"/>
              <a:gd name="connsiteX30" fmla="*/ 412179 w 1328636"/>
              <a:gd name="connsiteY30" fmla="*/ 149472 h 744749"/>
              <a:gd name="connsiteX31" fmla="*/ 273276 w 1328636"/>
              <a:gd name="connsiteY31" fmla="*/ 246100 h 744749"/>
              <a:gd name="connsiteX32" fmla="*/ 315551 w 1328636"/>
              <a:gd name="connsiteY32" fmla="*/ 288374 h 744749"/>
              <a:gd name="connsiteX33" fmla="*/ 273276 w 1328636"/>
              <a:gd name="connsiteY33" fmla="*/ 332159 h 744749"/>
              <a:gd name="connsiteX34" fmla="*/ 231001 w 1328636"/>
              <a:gd name="connsiteY34" fmla="*/ 289884 h 744749"/>
              <a:gd name="connsiteX35" fmla="*/ 140413 w 1328636"/>
              <a:gd name="connsiteY35" fmla="*/ 430297 h 744749"/>
              <a:gd name="connsiteX36" fmla="*/ 196276 w 1328636"/>
              <a:gd name="connsiteY36" fmla="*/ 452944 h 744749"/>
              <a:gd name="connsiteX37" fmla="*/ 175138 w 1328636"/>
              <a:gd name="connsiteY37" fmla="*/ 508807 h 744749"/>
              <a:gd name="connsiteX38" fmla="*/ 119275 w 1328636"/>
              <a:gd name="connsiteY38" fmla="*/ 486160 h 744749"/>
              <a:gd name="connsiteX39" fmla="*/ 90589 w 1328636"/>
              <a:gd name="connsiteY39" fmla="*/ 664318 h 744749"/>
              <a:gd name="connsiteX40" fmla="*/ 90589 w 1328636"/>
              <a:gd name="connsiteY40" fmla="*/ 724711 h 744749"/>
              <a:gd name="connsiteX41" fmla="*/ 0 w 1328636"/>
              <a:gd name="connsiteY41" fmla="*/ 724711 h 744749"/>
              <a:gd name="connsiteX42" fmla="*/ 0 w 1328636"/>
              <a:gd name="connsiteY42" fmla="*/ 664318 h 744749"/>
              <a:gd name="connsiteX43" fmla="*/ 664318 w 1328636"/>
              <a:gd name="connsiteY43" fmla="*/ 0 h 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8636" h="744749">
                <a:moveTo>
                  <a:pt x="1209360" y="283845"/>
                </a:moveTo>
                <a:cubicBezTo>
                  <a:pt x="1284851" y="392552"/>
                  <a:pt x="1328636" y="522396"/>
                  <a:pt x="1328636" y="664318"/>
                </a:cubicBezTo>
                <a:lnTo>
                  <a:pt x="1328636" y="724711"/>
                </a:lnTo>
                <a:lnTo>
                  <a:pt x="1238047" y="724711"/>
                </a:lnTo>
                <a:lnTo>
                  <a:pt x="1238047" y="664318"/>
                </a:lnTo>
                <a:cubicBezTo>
                  <a:pt x="1238047" y="602416"/>
                  <a:pt x="1227478" y="542023"/>
                  <a:pt x="1209360" y="486160"/>
                </a:cubicBezTo>
                <a:lnTo>
                  <a:pt x="1153497" y="508807"/>
                </a:lnTo>
                <a:cubicBezTo>
                  <a:pt x="1147458" y="490689"/>
                  <a:pt x="1139909" y="471062"/>
                  <a:pt x="1132360" y="452944"/>
                </a:cubicBezTo>
                <a:lnTo>
                  <a:pt x="1188223" y="428787"/>
                </a:lnTo>
                <a:cubicBezTo>
                  <a:pt x="1176145" y="401610"/>
                  <a:pt x="1161046" y="374434"/>
                  <a:pt x="1144439" y="348767"/>
                </a:cubicBezTo>
                <a:close/>
                <a:moveTo>
                  <a:pt x="1177655" y="166079"/>
                </a:moveTo>
                <a:lnTo>
                  <a:pt x="708103" y="723200"/>
                </a:lnTo>
                <a:cubicBezTo>
                  <a:pt x="685456" y="748867"/>
                  <a:pt x="647710" y="751887"/>
                  <a:pt x="622044" y="730749"/>
                </a:cubicBezTo>
                <a:cubicBezTo>
                  <a:pt x="596377" y="708102"/>
                  <a:pt x="593357" y="670357"/>
                  <a:pt x="614495" y="644690"/>
                </a:cubicBezTo>
                <a:cubicBezTo>
                  <a:pt x="617514" y="641670"/>
                  <a:pt x="619024" y="638651"/>
                  <a:pt x="622044" y="637141"/>
                </a:cubicBezTo>
                <a:close/>
                <a:moveTo>
                  <a:pt x="664318" y="0"/>
                </a:moveTo>
                <a:cubicBezTo>
                  <a:pt x="813790" y="0"/>
                  <a:pt x="951183" y="49824"/>
                  <a:pt x="1061399" y="132864"/>
                </a:cubicBezTo>
                <a:lnTo>
                  <a:pt x="996477" y="197786"/>
                </a:lnTo>
                <a:cubicBezTo>
                  <a:pt x="970810" y="179668"/>
                  <a:pt x="945143" y="163060"/>
                  <a:pt x="916457" y="149472"/>
                </a:cubicBezTo>
                <a:lnTo>
                  <a:pt x="893810" y="205335"/>
                </a:lnTo>
                <a:cubicBezTo>
                  <a:pt x="875692" y="196276"/>
                  <a:pt x="857574" y="188727"/>
                  <a:pt x="837947" y="181178"/>
                </a:cubicBezTo>
                <a:lnTo>
                  <a:pt x="860594" y="126824"/>
                </a:lnTo>
                <a:cubicBezTo>
                  <a:pt x="809260" y="107197"/>
                  <a:pt x="753397" y="95118"/>
                  <a:pt x="694514" y="92099"/>
                </a:cubicBezTo>
                <a:lnTo>
                  <a:pt x="694514" y="152491"/>
                </a:lnTo>
                <a:cubicBezTo>
                  <a:pt x="683946" y="150981"/>
                  <a:pt x="674887" y="150981"/>
                  <a:pt x="664318" y="150981"/>
                </a:cubicBezTo>
                <a:cubicBezTo>
                  <a:pt x="653749" y="150981"/>
                  <a:pt x="644690" y="152491"/>
                  <a:pt x="634122" y="152491"/>
                </a:cubicBezTo>
                <a:lnTo>
                  <a:pt x="634122" y="92099"/>
                </a:lnTo>
                <a:cubicBezTo>
                  <a:pt x="575239" y="95118"/>
                  <a:pt x="519376" y="105687"/>
                  <a:pt x="468042" y="125315"/>
                </a:cubicBezTo>
                <a:lnTo>
                  <a:pt x="490689" y="181178"/>
                </a:lnTo>
                <a:cubicBezTo>
                  <a:pt x="471062" y="188727"/>
                  <a:pt x="452944" y="196276"/>
                  <a:pt x="434826" y="205335"/>
                </a:cubicBezTo>
                <a:lnTo>
                  <a:pt x="412179" y="149472"/>
                </a:lnTo>
                <a:cubicBezTo>
                  <a:pt x="360845" y="175138"/>
                  <a:pt x="314041" y="208354"/>
                  <a:pt x="273276" y="246100"/>
                </a:cubicBezTo>
                <a:lnTo>
                  <a:pt x="315551" y="288374"/>
                </a:lnTo>
                <a:cubicBezTo>
                  <a:pt x="300453" y="301963"/>
                  <a:pt x="286865" y="317061"/>
                  <a:pt x="273276" y="332159"/>
                </a:cubicBezTo>
                <a:lnTo>
                  <a:pt x="231001" y="289884"/>
                </a:lnTo>
                <a:cubicBezTo>
                  <a:pt x="194766" y="330649"/>
                  <a:pt x="163060" y="378963"/>
                  <a:pt x="140413" y="430297"/>
                </a:cubicBezTo>
                <a:lnTo>
                  <a:pt x="196276" y="452944"/>
                </a:lnTo>
                <a:cubicBezTo>
                  <a:pt x="188727" y="471062"/>
                  <a:pt x="181178" y="489180"/>
                  <a:pt x="175138" y="508807"/>
                </a:cubicBezTo>
                <a:lnTo>
                  <a:pt x="119275" y="486160"/>
                </a:lnTo>
                <a:cubicBezTo>
                  <a:pt x="101158" y="542023"/>
                  <a:pt x="90589" y="602416"/>
                  <a:pt x="90589" y="664318"/>
                </a:cubicBezTo>
                <a:lnTo>
                  <a:pt x="90589" y="724711"/>
                </a:lnTo>
                <a:lnTo>
                  <a:pt x="0" y="724711"/>
                </a:lnTo>
                <a:lnTo>
                  <a:pt x="0" y="664318"/>
                </a:lnTo>
                <a:cubicBezTo>
                  <a:pt x="0" y="297433"/>
                  <a:pt x="297433" y="0"/>
                  <a:pt x="664318" y="0"/>
                </a:cubicBezTo>
                <a:close/>
              </a:path>
            </a:pathLst>
          </a:custGeom>
          <a:solidFill>
            <a:srgbClr val="000000"/>
          </a:solidFill>
          <a:ln w="15081" cap="flat">
            <a:noFill/>
            <a:prstDash val="solid"/>
            <a:miter/>
          </a:ln>
        </p:spPr>
        <p:txBody>
          <a:bodyPr rtlCol="0" anchor="ctr"/>
          <a:lstStyle/>
          <a:p>
            <a:endParaRPr lang="en-US"/>
          </a:p>
        </p:txBody>
      </p:sp>
      <p:sp>
        <p:nvSpPr>
          <p:cNvPr id="26" name="Rectangle: Rounded Corners 25">
            <a:extLst>
              <a:ext uri="{FF2B5EF4-FFF2-40B4-BE49-F238E27FC236}">
                <a16:creationId xmlns:a16="http://schemas.microsoft.com/office/drawing/2014/main" id="{7DA6923D-7E79-40CB-907B-5434A53C2448}"/>
              </a:ext>
            </a:extLst>
          </p:cNvPr>
          <p:cNvSpPr/>
          <p:nvPr/>
        </p:nvSpPr>
        <p:spPr>
          <a:xfrm>
            <a:off x="10036140" y="2460910"/>
            <a:ext cx="1962563" cy="1936179"/>
          </a:xfrm>
          <a:prstGeom prst="roundRect">
            <a:avLst/>
          </a:prstGeom>
          <a:solidFill>
            <a:schemeClr val="accent6">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Deployment</a:t>
            </a:r>
          </a:p>
          <a:p>
            <a:pPr algn="ctr"/>
            <a:endParaRPr lang="en-US"/>
          </a:p>
          <a:p>
            <a:pPr algn="ctr"/>
            <a:endParaRPr lang="en-US"/>
          </a:p>
          <a:p>
            <a:pPr algn="ctr"/>
            <a:endParaRPr lang="en-US"/>
          </a:p>
          <a:p>
            <a:pPr algn="ctr"/>
            <a:endParaRPr lang="en-US"/>
          </a:p>
        </p:txBody>
      </p:sp>
      <p:sp>
        <p:nvSpPr>
          <p:cNvPr id="27" name="Rectangle: Rounded Corners 26">
            <a:extLst>
              <a:ext uri="{FF2B5EF4-FFF2-40B4-BE49-F238E27FC236}">
                <a16:creationId xmlns:a16="http://schemas.microsoft.com/office/drawing/2014/main" id="{B65AB567-A47E-4E88-B8FE-1BE6243B456B}"/>
              </a:ext>
            </a:extLst>
          </p:cNvPr>
          <p:cNvSpPr/>
          <p:nvPr/>
        </p:nvSpPr>
        <p:spPr>
          <a:xfrm>
            <a:off x="7761698" y="3664097"/>
            <a:ext cx="1962563" cy="1936179"/>
          </a:xfrm>
          <a:prstGeom prst="roundRect">
            <a:avLst/>
          </a:prstGeom>
          <a:solidFill>
            <a:schemeClr val="tx2">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Storage</a:t>
            </a:r>
          </a:p>
          <a:p>
            <a:pPr algn="ctr"/>
            <a:endParaRPr lang="en-US"/>
          </a:p>
          <a:p>
            <a:pPr algn="ctr"/>
            <a:endParaRPr lang="en-US"/>
          </a:p>
          <a:p>
            <a:pPr algn="ctr"/>
            <a:endParaRPr lang="en-US"/>
          </a:p>
          <a:p>
            <a:pPr algn="ctr"/>
            <a:endParaRPr lang="en-US"/>
          </a:p>
        </p:txBody>
      </p:sp>
      <p:pic>
        <p:nvPicPr>
          <p:cNvPr id="12" name="Graphic 11" descr="Box with solid fill">
            <a:extLst>
              <a:ext uri="{FF2B5EF4-FFF2-40B4-BE49-F238E27FC236}">
                <a16:creationId xmlns:a16="http://schemas.microsoft.com/office/drawing/2014/main" id="{DC74AC88-BCCD-4672-AF3D-2DFF705B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0197" y="4228305"/>
            <a:ext cx="1325563" cy="1325563"/>
          </a:xfrm>
          <a:prstGeom prst="rect">
            <a:avLst/>
          </a:prstGeom>
        </p:spPr>
      </p:pic>
      <p:grpSp>
        <p:nvGrpSpPr>
          <p:cNvPr id="9" name="Group 8">
            <a:extLst>
              <a:ext uri="{FF2B5EF4-FFF2-40B4-BE49-F238E27FC236}">
                <a16:creationId xmlns:a16="http://schemas.microsoft.com/office/drawing/2014/main" id="{57624BB7-AC77-4945-9776-56EAE18C0A1D}"/>
              </a:ext>
            </a:extLst>
          </p:cNvPr>
          <p:cNvGrpSpPr/>
          <p:nvPr/>
        </p:nvGrpSpPr>
        <p:grpSpPr>
          <a:xfrm>
            <a:off x="10376421" y="2997650"/>
            <a:ext cx="1281999" cy="1146261"/>
            <a:chOff x="1289338" y="3451861"/>
            <a:chExt cx="1281999" cy="1146261"/>
          </a:xfrm>
        </p:grpSpPr>
        <p:pic>
          <p:nvPicPr>
            <p:cNvPr id="22" name="Graphic 21" descr="Arrow: Clockwise curve with solid fill">
              <a:extLst>
                <a:ext uri="{FF2B5EF4-FFF2-40B4-BE49-F238E27FC236}">
                  <a16:creationId xmlns:a16="http://schemas.microsoft.com/office/drawing/2014/main" id="{EFF99127-193B-46AA-8056-11494673D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396832">
              <a:off x="1656937" y="3507581"/>
              <a:ext cx="914400" cy="914400"/>
            </a:xfrm>
            <a:prstGeom prst="rect">
              <a:avLst/>
            </a:prstGeom>
          </p:spPr>
        </p:pic>
        <p:pic>
          <p:nvPicPr>
            <p:cNvPr id="20" name="Graphic 19" descr="Airplane with solid fill">
              <a:extLst>
                <a:ext uri="{FF2B5EF4-FFF2-40B4-BE49-F238E27FC236}">
                  <a16:creationId xmlns:a16="http://schemas.microsoft.com/office/drawing/2014/main" id="{CE3147F9-6EEC-4809-91A4-92861DA227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9338" y="3451861"/>
              <a:ext cx="1146261" cy="1146261"/>
            </a:xfrm>
            <a:prstGeom prst="rect">
              <a:avLst/>
            </a:prstGeom>
          </p:spPr>
        </p:pic>
      </p:grpSp>
      <p:pic>
        <p:nvPicPr>
          <p:cNvPr id="33" name="Graphic 32" descr="Add with solid fill">
            <a:extLst>
              <a:ext uri="{FF2B5EF4-FFF2-40B4-BE49-F238E27FC236}">
                <a16:creationId xmlns:a16="http://schemas.microsoft.com/office/drawing/2014/main" id="{8DC9FFBC-F88E-4383-8F5C-0B4E778AD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277683" y="757956"/>
            <a:ext cx="3197723" cy="3197723"/>
          </a:xfrm>
          <a:prstGeom prst="rect">
            <a:avLst/>
          </a:prstGeom>
        </p:spPr>
      </p:pic>
      <p:pic>
        <p:nvPicPr>
          <p:cNvPr id="21" name="Graphic 20" descr="Add with solid fill">
            <a:extLst>
              <a:ext uri="{FF2B5EF4-FFF2-40B4-BE49-F238E27FC236}">
                <a16:creationId xmlns:a16="http://schemas.microsoft.com/office/drawing/2014/main" id="{17EBFD19-8CE8-4715-9CF1-7C87C8B2B4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144117" y="3033324"/>
            <a:ext cx="3197723" cy="3197723"/>
          </a:xfrm>
          <a:prstGeom prst="rect">
            <a:avLst/>
          </a:prstGeom>
        </p:spPr>
      </p:pic>
      <p:pic>
        <p:nvPicPr>
          <p:cNvPr id="23" name="Graphic 22" descr="Add with solid fill">
            <a:extLst>
              <a:ext uri="{FF2B5EF4-FFF2-40B4-BE49-F238E27FC236}">
                <a16:creationId xmlns:a16="http://schemas.microsoft.com/office/drawing/2014/main" id="{924B0F1E-AC1C-430B-BCC3-58C452B7C7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9405200" y="1830137"/>
            <a:ext cx="3197723" cy="3197723"/>
          </a:xfrm>
          <a:prstGeom prst="rect">
            <a:avLst/>
          </a:prstGeom>
        </p:spPr>
      </p:pic>
      <p:sp>
        <p:nvSpPr>
          <p:cNvPr id="11" name="TextBox 10">
            <a:extLst>
              <a:ext uri="{FF2B5EF4-FFF2-40B4-BE49-F238E27FC236}">
                <a16:creationId xmlns:a16="http://schemas.microsoft.com/office/drawing/2014/main" id="{E64318D2-ADEA-4F34-B4C7-FD8DFAC43159}"/>
              </a:ext>
            </a:extLst>
          </p:cNvPr>
          <p:cNvSpPr txBox="1"/>
          <p:nvPr/>
        </p:nvSpPr>
        <p:spPr>
          <a:xfrm>
            <a:off x="753858" y="1584351"/>
            <a:ext cx="7085758" cy="3785652"/>
          </a:xfrm>
          <a:prstGeom prst="rect">
            <a:avLst/>
          </a:prstGeom>
          <a:noFill/>
        </p:spPr>
        <p:txBody>
          <a:bodyPr wrap="square" rtlCol="0">
            <a:spAutoFit/>
          </a:bodyPr>
          <a:lstStyle/>
          <a:p>
            <a:r>
              <a:rPr lang="en-US" sz="2000" b="0" i="0">
                <a:solidFill>
                  <a:srgbClr val="000000"/>
                </a:solidFill>
                <a:effectLst/>
                <a:latin typeface="Times New Roman" panose="02020603050405020304" pitchFamily="18" charset="0"/>
              </a:rPr>
              <a:t>It is assumed that:</a:t>
            </a:r>
          </a:p>
          <a:p>
            <a:endParaRPr lang="en-US" sz="2000" b="0" i="0">
              <a:solidFill>
                <a:srgbClr val="000000"/>
              </a:solidFill>
              <a:effectLst/>
              <a:latin typeface="Times New Roman" panose="02020603050405020304" pitchFamily="18" charset="0"/>
            </a:endParaRPr>
          </a:p>
          <a:p>
            <a:pPr>
              <a:lnSpc>
                <a:spcPct val="150000"/>
              </a:lnSpc>
            </a:pPr>
            <a:r>
              <a:rPr lang="en-US" sz="2000">
                <a:solidFill>
                  <a:srgbClr val="000000"/>
                </a:solidFill>
                <a:latin typeface="Times New Roman" panose="02020603050405020304" pitchFamily="18" charset="0"/>
              </a:rPr>
              <a:t>P</a:t>
            </a:r>
            <a:r>
              <a:rPr lang="en-US" sz="2000" b="0" i="0">
                <a:solidFill>
                  <a:srgbClr val="000000"/>
                </a:solidFill>
                <a:effectLst/>
                <a:latin typeface="Times New Roman" panose="02020603050405020304" pitchFamily="18" charset="0"/>
              </a:rPr>
              <a:t>rojectile deployment</a:t>
            </a:r>
          </a:p>
          <a:p>
            <a:pPr>
              <a:lnSpc>
                <a:spcPct val="150000"/>
              </a:lnSpc>
            </a:pPr>
            <a:r>
              <a:rPr lang="en-US" sz="2000">
                <a:solidFill>
                  <a:srgbClr val="000000"/>
                </a:solidFill>
                <a:latin typeface="Times New Roman" panose="02020603050405020304" pitchFamily="18" charset="0"/>
              </a:rPr>
              <a:t>E</a:t>
            </a:r>
            <a:r>
              <a:rPr lang="en-US" sz="2000" b="0" i="0">
                <a:solidFill>
                  <a:srgbClr val="000000"/>
                </a:solidFill>
                <a:effectLst/>
                <a:latin typeface="Times New Roman" panose="02020603050405020304" pitchFamily="18" charset="0"/>
              </a:rPr>
              <a:t>ntailing storage</a:t>
            </a:r>
          </a:p>
          <a:p>
            <a:pPr>
              <a:lnSpc>
                <a:spcPct val="150000"/>
              </a:lnSpc>
            </a:pPr>
            <a:r>
              <a:rPr lang="en-US" sz="2000" b="0" i="0">
                <a:solidFill>
                  <a:srgbClr val="000000"/>
                </a:solidFill>
                <a:effectLst/>
                <a:latin typeface="Times New Roman" panose="02020603050405020304" pitchFamily="18" charset="0"/>
              </a:rPr>
              <a:t>Transportation</a:t>
            </a:r>
          </a:p>
          <a:p>
            <a:pPr>
              <a:lnSpc>
                <a:spcPct val="150000"/>
              </a:lnSpc>
            </a:pPr>
            <a:r>
              <a:rPr lang="en-US" sz="2000">
                <a:solidFill>
                  <a:srgbClr val="000000"/>
                </a:solidFill>
                <a:latin typeface="Times New Roman" panose="02020603050405020304" pitchFamily="18" charset="0"/>
              </a:rPr>
              <a:t>I</a:t>
            </a:r>
            <a:r>
              <a:rPr lang="en-US" sz="2000" b="0" i="0">
                <a:solidFill>
                  <a:srgbClr val="000000"/>
                </a:solidFill>
                <a:effectLst/>
                <a:latin typeface="Times New Roman" panose="02020603050405020304" pitchFamily="18" charset="0"/>
              </a:rPr>
              <a:t>nitial launch</a:t>
            </a:r>
          </a:p>
          <a:p>
            <a:endParaRPr lang="en-US" sz="2000" b="0" i="0">
              <a:solidFill>
                <a:srgbClr val="000000"/>
              </a:solidFill>
              <a:effectLst/>
              <a:latin typeface="Times New Roman" panose="02020603050405020304" pitchFamily="18" charset="0"/>
            </a:endParaRPr>
          </a:p>
          <a:p>
            <a:r>
              <a:rPr lang="en-US" sz="2000" b="0" i="0">
                <a:solidFill>
                  <a:srgbClr val="000000"/>
                </a:solidFill>
                <a:effectLst/>
                <a:latin typeface="Times New Roman" panose="02020603050405020304" pitchFamily="18" charset="0"/>
              </a:rPr>
              <a:t>will be facilitated by technologies already implemented in the projectile. It is also assumed that the projectile will remain within earth’s atmospheric conditions for its use. </a:t>
            </a:r>
            <a:endParaRPr lang="en-US" sz="2000"/>
          </a:p>
        </p:txBody>
      </p:sp>
      <p:sp>
        <p:nvSpPr>
          <p:cNvPr id="3" name="Slide Number Placeholder 2">
            <a:extLst>
              <a:ext uri="{FF2B5EF4-FFF2-40B4-BE49-F238E27FC236}">
                <a16:creationId xmlns:a16="http://schemas.microsoft.com/office/drawing/2014/main" id="{F302EF82-8752-4117-9BB2-BF06423F0259}"/>
              </a:ext>
            </a:extLst>
          </p:cNvPr>
          <p:cNvSpPr>
            <a:spLocks noGrp="1"/>
          </p:cNvSpPr>
          <p:nvPr>
            <p:ph type="sldNum" sz="quarter" idx="4"/>
          </p:nvPr>
        </p:nvSpPr>
        <p:spPr/>
        <p:txBody>
          <a:bodyPr/>
          <a:lstStyle/>
          <a:p>
            <a:fld id="{1504101C-439A-4B4A-8615-B63CB065D830}" type="slidenum">
              <a:rPr lang="en-US" smtClean="0"/>
              <a:t>34</a:t>
            </a:fld>
            <a:endParaRPr lang="en-US"/>
          </a:p>
        </p:txBody>
      </p:sp>
    </p:spTree>
    <p:extLst>
      <p:ext uri="{BB962C8B-B14F-4D97-AF65-F5344CB8AC3E}">
        <p14:creationId xmlns:p14="http://schemas.microsoft.com/office/powerpoint/2010/main" val="15179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4317-76F9-40D3-AC1D-F1D3720E881D}"/>
              </a:ext>
            </a:extLst>
          </p:cNvPr>
          <p:cNvSpPr>
            <a:spLocks noGrp="1"/>
          </p:cNvSpPr>
          <p:nvPr>
            <p:ph type="title"/>
          </p:nvPr>
        </p:nvSpPr>
        <p:spPr/>
        <p:txBody>
          <a:bodyPr/>
          <a:lstStyle/>
          <a:p>
            <a:r>
              <a:rPr lang="en-US"/>
              <a:t>Stakeholders</a:t>
            </a:r>
          </a:p>
        </p:txBody>
      </p:sp>
      <p:sp>
        <p:nvSpPr>
          <p:cNvPr id="3" name="Content Placeholder 2">
            <a:extLst>
              <a:ext uri="{FF2B5EF4-FFF2-40B4-BE49-F238E27FC236}">
                <a16:creationId xmlns:a16="http://schemas.microsoft.com/office/drawing/2014/main" id="{1DD4D2AA-F453-4917-AB34-E8EF6849A9B0}"/>
              </a:ext>
            </a:extLst>
          </p:cNvPr>
          <p:cNvSpPr>
            <a:spLocks noGrp="1"/>
          </p:cNvSpPr>
          <p:nvPr>
            <p:ph idx="1"/>
          </p:nvPr>
        </p:nvSpPr>
        <p:spPr>
          <a:xfrm>
            <a:off x="1368137" y="1594779"/>
            <a:ext cx="10515600" cy="4016620"/>
          </a:xfrm>
        </p:spPr>
        <p:txBody>
          <a:bodyPr>
            <a:noAutofit/>
          </a:bodyPr>
          <a:lstStyle/>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Shayne </a:t>
            </a:r>
            <a:r>
              <a:rPr lang="en-US" sz="2400" b="0" i="0" err="1">
                <a:solidFill>
                  <a:srgbClr val="000000"/>
                </a:solidFill>
                <a:effectLst/>
                <a:latin typeface="Times New Roman" panose="02020603050405020304" pitchFamily="18" charset="0"/>
              </a:rPr>
              <a:t>McConomy</a:t>
            </a:r>
            <a:r>
              <a:rPr lang="en-US" sz="2400" b="0" i="0">
                <a:solidFill>
                  <a:srgbClr val="000000"/>
                </a:solidFill>
                <a:effectLst/>
                <a:latin typeface="Times New Roman" panose="02020603050405020304" pitchFamily="18" charset="0"/>
              </a:rPr>
              <a:t>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a:t>
            </a:r>
            <a:r>
              <a:rPr lang="en-US" sz="2400" b="0" i="0" err="1">
                <a:solidFill>
                  <a:srgbClr val="000000"/>
                </a:solidFill>
                <a:effectLst/>
                <a:latin typeface="Times New Roman" panose="02020603050405020304" pitchFamily="18" charset="0"/>
              </a:rPr>
              <a:t>Rajan</a:t>
            </a:r>
            <a:r>
              <a:rPr lang="en-US" sz="2400" b="0" i="0">
                <a:solidFill>
                  <a:srgbClr val="000000"/>
                </a:solidFill>
                <a:effectLst/>
                <a:latin typeface="Times New Roman" panose="02020603050405020304" pitchFamily="18" charset="0"/>
              </a:rPr>
              <a:t> Kumar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Jonas Gustavsson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FCAAP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FAMU-FSU College of Engineering </a:t>
            </a:r>
          </a:p>
        </p:txBody>
      </p:sp>
      <p:sp>
        <p:nvSpPr>
          <p:cNvPr id="4" name="Content Placeholder 3">
            <a:extLst>
              <a:ext uri="{FF2B5EF4-FFF2-40B4-BE49-F238E27FC236}">
                <a16:creationId xmlns:a16="http://schemas.microsoft.com/office/drawing/2014/main" id="{41C7EB81-97A5-4921-A6CE-7202612E7A2A}"/>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F972E3C8-7679-4F0D-A1CB-B76234BFBC79}"/>
              </a:ext>
            </a:extLst>
          </p:cNvPr>
          <p:cNvSpPr txBox="1"/>
          <p:nvPr/>
        </p:nvSpPr>
        <p:spPr>
          <a:xfrm>
            <a:off x="4634345" y="767358"/>
            <a:ext cx="6719455" cy="923330"/>
          </a:xfrm>
          <a:prstGeom prst="rect">
            <a:avLst/>
          </a:prstGeom>
          <a:noFill/>
        </p:spPr>
        <p:txBody>
          <a:bodyPr wrap="square" rtlCol="0">
            <a:spAutoFit/>
          </a:bodyPr>
          <a:lstStyle/>
          <a:p>
            <a:r>
              <a:rPr lang="en-US" sz="1200" b="0" i="0">
                <a:solidFill>
                  <a:srgbClr val="000000"/>
                </a:solidFill>
                <a:effectLst/>
                <a:latin typeface="Times New Roman" panose="02020603050405020304" pitchFamily="18" charset="0"/>
              </a:rPr>
              <a:t>The stakeholders for this project include all parties who will have influenced the design of the technologies produced by the project as well as those who have invested time and other resources into the project. </a:t>
            </a:r>
            <a:endParaRPr lang="en-US" sz="1200"/>
          </a:p>
          <a:p>
            <a:endParaRPr lang="en-US"/>
          </a:p>
        </p:txBody>
      </p:sp>
      <p:pic>
        <p:nvPicPr>
          <p:cNvPr id="7" name="Picture 6">
            <a:extLst>
              <a:ext uri="{FF2B5EF4-FFF2-40B4-BE49-F238E27FC236}">
                <a16:creationId xmlns:a16="http://schemas.microsoft.com/office/drawing/2014/main" id="{488F598A-B606-460E-8E17-601A166A8FE6}"/>
              </a:ext>
            </a:extLst>
          </p:cNvPr>
          <p:cNvPicPr>
            <a:picLocks noChangeAspect="1"/>
          </p:cNvPicPr>
          <p:nvPr/>
        </p:nvPicPr>
        <p:blipFill>
          <a:blip r:embed="rId2"/>
          <a:stretch>
            <a:fillRect/>
          </a:stretch>
        </p:blipFill>
        <p:spPr>
          <a:xfrm>
            <a:off x="4000500" y="2093418"/>
            <a:ext cx="872837" cy="1163783"/>
          </a:xfrm>
          <a:prstGeom prst="roundRect">
            <a:avLst/>
          </a:prstGeom>
          <a:ln w="28575">
            <a:solidFill>
              <a:schemeClr val="accent5"/>
            </a:solidFill>
          </a:ln>
        </p:spPr>
      </p:pic>
      <p:pic>
        <p:nvPicPr>
          <p:cNvPr id="10" name="Picture 9">
            <a:extLst>
              <a:ext uri="{FF2B5EF4-FFF2-40B4-BE49-F238E27FC236}">
                <a16:creationId xmlns:a16="http://schemas.microsoft.com/office/drawing/2014/main" id="{568DA4E3-B8BE-4073-8851-78533B75904D}"/>
              </a:ext>
            </a:extLst>
          </p:cNvPr>
          <p:cNvPicPr>
            <a:picLocks noChangeAspect="1"/>
          </p:cNvPicPr>
          <p:nvPr/>
        </p:nvPicPr>
        <p:blipFill>
          <a:blip r:embed="rId3"/>
          <a:stretch>
            <a:fillRect/>
          </a:stretch>
        </p:blipFill>
        <p:spPr>
          <a:xfrm>
            <a:off x="401781" y="3021197"/>
            <a:ext cx="872837" cy="1163783"/>
          </a:xfrm>
          <a:prstGeom prst="roundRect">
            <a:avLst/>
          </a:prstGeom>
          <a:solidFill>
            <a:schemeClr val="accent6"/>
          </a:solidFill>
          <a:ln w="28575">
            <a:solidFill>
              <a:schemeClr val="accent5"/>
            </a:solidFill>
          </a:ln>
        </p:spPr>
      </p:pic>
      <p:pic>
        <p:nvPicPr>
          <p:cNvPr id="12" name="Picture 11">
            <a:extLst>
              <a:ext uri="{FF2B5EF4-FFF2-40B4-BE49-F238E27FC236}">
                <a16:creationId xmlns:a16="http://schemas.microsoft.com/office/drawing/2014/main" id="{1BD42F68-4847-44D0-B7C8-A2E4967DBD8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893805" y="4184980"/>
            <a:ext cx="1740540" cy="740311"/>
          </a:xfrm>
          <a:prstGeom prst="rect">
            <a:avLst/>
          </a:prstGeom>
          <a:noFill/>
          <a:effectLst/>
        </p:spPr>
      </p:pic>
      <p:sp>
        <p:nvSpPr>
          <p:cNvPr id="6" name="Slide Number Placeholder 5">
            <a:extLst>
              <a:ext uri="{FF2B5EF4-FFF2-40B4-BE49-F238E27FC236}">
                <a16:creationId xmlns:a16="http://schemas.microsoft.com/office/drawing/2014/main" id="{AAE27A5C-28FA-4558-A717-E4EEC2DDF0FC}"/>
              </a:ext>
            </a:extLst>
          </p:cNvPr>
          <p:cNvSpPr>
            <a:spLocks noGrp="1"/>
          </p:cNvSpPr>
          <p:nvPr>
            <p:ph type="sldNum" sz="quarter" idx="4"/>
          </p:nvPr>
        </p:nvSpPr>
        <p:spPr/>
        <p:txBody>
          <a:bodyPr/>
          <a:lstStyle/>
          <a:p>
            <a:fld id="{1504101C-439A-4B4A-8615-B63CB065D830}" type="slidenum">
              <a:rPr lang="en-US" smtClean="0"/>
              <a:t>35</a:t>
            </a:fld>
            <a:endParaRPr lang="en-US"/>
          </a:p>
        </p:txBody>
      </p:sp>
    </p:spTree>
    <p:extLst>
      <p:ext uri="{BB962C8B-B14F-4D97-AF65-F5344CB8AC3E}">
        <p14:creationId xmlns:p14="http://schemas.microsoft.com/office/powerpoint/2010/main" val="3513769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sp>
        <p:nvSpPr>
          <p:cNvPr id="4" name="Content Placeholder 3">
            <a:extLst>
              <a:ext uri="{FF2B5EF4-FFF2-40B4-BE49-F238E27FC236}">
                <a16:creationId xmlns:a16="http://schemas.microsoft.com/office/drawing/2014/main" id="{A202029D-D053-4E1B-9928-D98F195BB2BB}"/>
              </a:ext>
            </a:extLst>
          </p:cNvPr>
          <p:cNvSpPr>
            <a:spLocks noGrp="1"/>
          </p:cNvSpPr>
          <p:nvPr>
            <p:ph sz="quarter" idx="11"/>
          </p:nvPr>
        </p:nvSpPr>
        <p:spPr/>
        <p:txBody>
          <a:bodyPr/>
          <a:lstStyle/>
          <a:p>
            <a:endParaRPr lang="en-US"/>
          </a:p>
        </p:txBody>
      </p:sp>
      <p:graphicFrame>
        <p:nvGraphicFramePr>
          <p:cNvPr id="8" name="Content Placeholder 7">
            <a:extLst>
              <a:ext uri="{FF2B5EF4-FFF2-40B4-BE49-F238E27FC236}">
                <a16:creationId xmlns:a16="http://schemas.microsoft.com/office/drawing/2014/main" id="{18910692-DA94-4CD0-966B-0B1AFDEF9772}"/>
              </a:ext>
            </a:extLst>
          </p:cNvPr>
          <p:cNvGraphicFramePr>
            <a:graphicFrameLocks noGrp="1"/>
          </p:cNvGraphicFramePr>
          <p:nvPr>
            <p:ph idx="1"/>
          </p:nvPr>
        </p:nvGraphicFramePr>
        <p:xfrm>
          <a:off x="838200" y="1214808"/>
          <a:ext cx="10515600" cy="4209409"/>
        </p:xfrm>
        <a:graphic>
          <a:graphicData uri="http://schemas.openxmlformats.org/drawingml/2006/table">
            <a:tbl>
              <a:tblPr/>
              <a:tblGrid>
                <a:gridCol w="3505200">
                  <a:extLst>
                    <a:ext uri="{9D8B030D-6E8A-4147-A177-3AD203B41FA5}">
                      <a16:colId xmlns:a16="http://schemas.microsoft.com/office/drawing/2014/main" val="3213349708"/>
                    </a:ext>
                  </a:extLst>
                </a:gridCol>
                <a:gridCol w="3505200">
                  <a:extLst>
                    <a:ext uri="{9D8B030D-6E8A-4147-A177-3AD203B41FA5}">
                      <a16:colId xmlns:a16="http://schemas.microsoft.com/office/drawing/2014/main" val="3062493048"/>
                    </a:ext>
                  </a:extLst>
                </a:gridCol>
                <a:gridCol w="3505200">
                  <a:extLst>
                    <a:ext uri="{9D8B030D-6E8A-4147-A177-3AD203B41FA5}">
                      <a16:colId xmlns:a16="http://schemas.microsoft.com/office/drawing/2014/main" val="2426684211"/>
                    </a:ext>
                  </a:extLst>
                </a:gridCol>
              </a:tblGrid>
              <a:tr h="1162529">
                <a:tc>
                  <a:txBody>
                    <a:bodyPr/>
                    <a:lstStyle/>
                    <a:p>
                      <a:pPr algn="l" rtl="0" fontAlgn="base">
                        <a:buFont typeface="+mj-lt"/>
                        <a:buAutoNum type="arabicPeriod"/>
                      </a:pPr>
                      <a:r>
                        <a:rPr lang="en-US" sz="1800" b="0" i="0">
                          <a:effectLst/>
                          <a:latin typeface="Times New Roman" panose="02020603050405020304" pitchFamily="18" charset="0"/>
                        </a:rPr>
                        <a:t>How do you think current control surfaces and their actuation can be improved?</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Current control surfaces require clean flow, which is not realistic at high angles of attack, so that’s something.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accommodates for attached flow over control surfaces.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92238833"/>
                  </a:ext>
                </a:extLst>
              </a:tr>
              <a:tr h="950905">
                <a:tc>
                  <a:txBody>
                    <a:bodyPr/>
                    <a:lstStyle/>
                    <a:p>
                      <a:pPr algn="l" rtl="0" fontAlgn="base">
                        <a:buFont typeface="+mj-lt"/>
                        <a:buAutoNum type="arabicPeriod" startAt="2"/>
                      </a:pPr>
                      <a:r>
                        <a:rPr lang="en-US" sz="1800" b="0" i="0">
                          <a:effectLst/>
                          <a:latin typeface="Times New Roman" panose="02020603050405020304" pitchFamily="18" charset="0"/>
                        </a:rPr>
                        <a:t>What draw backs come with standard fin deflections as a control surface?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Must have clean flow to actuate properly. Size and weight that come with actuation mechanism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Projectile control surfaces will be suitable effective even in detached flow.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03328463"/>
                  </a:ext>
                </a:extLst>
              </a:tr>
              <a:tr h="891721">
                <a:tc>
                  <a:txBody>
                    <a:bodyPr/>
                    <a:lstStyle/>
                    <a:p>
                      <a:pPr algn="l" rtl="0" fontAlgn="base">
                        <a:buFont typeface="+mj-lt"/>
                        <a:buAutoNum type="arabicPeriod" startAt="3"/>
                      </a:pPr>
                      <a:r>
                        <a:rPr lang="en-US" sz="1800" b="0" i="0">
                          <a:effectLst/>
                          <a:latin typeface="Times New Roman" panose="02020603050405020304" pitchFamily="18" charset="0"/>
                        </a:rPr>
                        <a:t>What Mach numbers would be expected for this projectile?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FCAAP polysonic wind tunnel can’t go faster than Mach 5. We’ll probably test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can withstand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41406379"/>
                  </a:ext>
                </a:extLst>
              </a:tr>
              <a:tr h="1162529">
                <a:tc>
                  <a:txBody>
                    <a:bodyPr/>
                    <a:lstStyle/>
                    <a:p>
                      <a:pPr algn="l" rtl="0" fontAlgn="base">
                        <a:buFont typeface="+mj-lt"/>
                        <a:buAutoNum type="arabicPeriod" startAt="4"/>
                      </a:pPr>
                      <a:r>
                        <a:rPr lang="en-US" sz="1800" b="0" i="0">
                          <a:effectLst/>
                          <a:latin typeface="Times New Roman" panose="02020603050405020304" pitchFamily="18" charset="0"/>
                        </a:rPr>
                        <a:t>What slenderness ratio of the projectile would be appropriate?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Would be nice if it could be tied into what we have done already. Matching a baseline design here at FCAAP. 8-10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uses a basic axisymmetric body configuration based on previously tested models.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6010803"/>
                  </a:ext>
                </a:extLst>
              </a:tr>
            </a:tbl>
          </a:graphicData>
        </a:graphic>
      </p:graphicFrame>
      <p:sp>
        <p:nvSpPr>
          <p:cNvPr id="3" name="Slide Number Placeholder 2">
            <a:extLst>
              <a:ext uri="{FF2B5EF4-FFF2-40B4-BE49-F238E27FC236}">
                <a16:creationId xmlns:a16="http://schemas.microsoft.com/office/drawing/2014/main" id="{A03C47F2-54BB-4D4F-AFB1-D0B13C69DE76}"/>
              </a:ext>
            </a:extLst>
          </p:cNvPr>
          <p:cNvSpPr>
            <a:spLocks noGrp="1"/>
          </p:cNvSpPr>
          <p:nvPr>
            <p:ph type="sldNum" sz="quarter" idx="4"/>
          </p:nvPr>
        </p:nvSpPr>
        <p:spPr/>
        <p:txBody>
          <a:bodyPr/>
          <a:lstStyle/>
          <a:p>
            <a:fld id="{1504101C-439A-4B4A-8615-B63CB065D830}" type="slidenum">
              <a:rPr lang="en-US" smtClean="0"/>
              <a:t>36</a:t>
            </a:fld>
            <a:endParaRPr lang="en-US"/>
          </a:p>
        </p:txBody>
      </p:sp>
    </p:spTree>
    <p:extLst>
      <p:ext uri="{BB962C8B-B14F-4D97-AF65-F5344CB8AC3E}">
        <p14:creationId xmlns:p14="http://schemas.microsoft.com/office/powerpoint/2010/main" val="1647547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10" name="Content Placeholder 9">
            <a:extLst>
              <a:ext uri="{FF2B5EF4-FFF2-40B4-BE49-F238E27FC236}">
                <a16:creationId xmlns:a16="http://schemas.microsoft.com/office/drawing/2014/main" id="{69003E7E-57B6-4D9C-91B1-8A003D1D23B8}"/>
              </a:ext>
            </a:extLst>
          </p:cNvPr>
          <p:cNvGraphicFramePr>
            <a:graphicFrameLocks noGrp="1"/>
          </p:cNvGraphicFramePr>
          <p:nvPr>
            <p:ph sz="quarter" idx="11"/>
          </p:nvPr>
        </p:nvGraphicFramePr>
        <p:xfrm>
          <a:off x="838200" y="1205344"/>
          <a:ext cx="10515600" cy="4645867"/>
        </p:xfrm>
        <a:graphic>
          <a:graphicData uri="http://schemas.openxmlformats.org/drawingml/2006/table">
            <a:tbl>
              <a:tblPr/>
              <a:tblGrid>
                <a:gridCol w="3505200">
                  <a:extLst>
                    <a:ext uri="{9D8B030D-6E8A-4147-A177-3AD203B41FA5}">
                      <a16:colId xmlns:a16="http://schemas.microsoft.com/office/drawing/2014/main" val="3209380120"/>
                    </a:ext>
                  </a:extLst>
                </a:gridCol>
                <a:gridCol w="3505200">
                  <a:extLst>
                    <a:ext uri="{9D8B030D-6E8A-4147-A177-3AD203B41FA5}">
                      <a16:colId xmlns:a16="http://schemas.microsoft.com/office/drawing/2014/main" val="78722913"/>
                    </a:ext>
                  </a:extLst>
                </a:gridCol>
                <a:gridCol w="3505200">
                  <a:extLst>
                    <a:ext uri="{9D8B030D-6E8A-4147-A177-3AD203B41FA5}">
                      <a16:colId xmlns:a16="http://schemas.microsoft.com/office/drawing/2014/main" val="1368554865"/>
                    </a:ext>
                  </a:extLst>
                </a:gridCol>
              </a:tblGrid>
              <a:tr h="801036">
                <a:tc>
                  <a:txBody>
                    <a:bodyPr/>
                    <a:lstStyle/>
                    <a:p>
                      <a:pPr algn="l" rtl="0" fontAlgn="base">
                        <a:buFont typeface="+mj-lt"/>
                        <a:buAutoNum type="arabicPeriod" startAt="5"/>
                      </a:pPr>
                      <a:r>
                        <a:rPr lang="en-US" sz="1800" b="0" i="0">
                          <a:effectLst/>
                          <a:latin typeface="Times New Roman" panose="02020603050405020304" pitchFamily="18" charset="0"/>
                        </a:rPr>
                        <a:t>Do we need to worry about designing the method of propulsion?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Don’t worry about designing the propulsion as we cannot have it modeled in the wind tunnel.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Propulsion is beyond the scope of this project.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3373117"/>
                  </a:ext>
                </a:extLst>
              </a:tr>
              <a:tr h="1507054">
                <a:tc>
                  <a:txBody>
                    <a:bodyPr/>
                    <a:lstStyle/>
                    <a:p>
                      <a:pPr algn="l" rtl="0" fontAlgn="base">
                        <a:buFont typeface="+mj-lt"/>
                        <a:buAutoNum type="arabicPeriod" startAt="6"/>
                      </a:pPr>
                      <a:r>
                        <a:rPr lang="en-US" sz="1800" b="0" i="0">
                          <a:effectLst/>
                          <a:latin typeface="Times New Roman" panose="02020603050405020304" pitchFamily="18" charset="0"/>
                        </a:rPr>
                        <a:t>By the end of this project, what level of manufacturing should be accomplished to demonstrate our results?</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Small model for testing control surfaces in wind tunnel, larger model for demonstration purposes and sensing capabilities. Radar sensors possible option.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modelled for aerodynamic testing and then prototyped for proof of actuation.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3526991"/>
                  </a:ext>
                </a:extLst>
              </a:tr>
              <a:tr h="1757489">
                <a:tc>
                  <a:txBody>
                    <a:bodyPr/>
                    <a:lstStyle/>
                    <a:p>
                      <a:pPr algn="l" rtl="0" fontAlgn="base">
                        <a:buFont typeface="+mj-lt"/>
                        <a:buAutoNum type="arabicPeriod" startAt="7"/>
                      </a:pPr>
                      <a:r>
                        <a:rPr lang="en-US" sz="1800" b="0" i="0">
                          <a:effectLst/>
                          <a:latin typeface="Times New Roman" panose="02020603050405020304" pitchFamily="18" charset="0"/>
                        </a:rPr>
                        <a:t>What conditions do you expect the projectile to operate in?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should go where the target goes. High angles of attack. Initial deployment shockwaves and vortices. Vibrations in supersonic can affect and disrupt the electronics.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has a way to rapidly adapt to the conditions that exist during deployment.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69761477"/>
                  </a:ext>
                </a:extLst>
              </a:tr>
              <a:tr h="535592">
                <a:tc>
                  <a:txBody>
                    <a:bodyPr/>
                    <a:lstStyle/>
                    <a:p>
                      <a:pPr algn="l" rtl="0" fontAlgn="base">
                        <a:buFont typeface="+mj-lt"/>
                        <a:buAutoNum type="arabicPeriod" startAt="8"/>
                      </a:pPr>
                      <a:r>
                        <a:rPr lang="en-US" sz="1800" b="0" i="0">
                          <a:effectLst/>
                          <a:latin typeface="Times New Roman" panose="02020603050405020304" pitchFamily="18" charset="0"/>
                        </a:rPr>
                        <a:t>Should the projectile be able to actuate without user input?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Yes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automatically operated.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8757160"/>
                  </a:ext>
                </a:extLst>
              </a:tr>
            </a:tbl>
          </a:graphicData>
        </a:graphic>
      </p:graphicFrame>
      <p:sp>
        <p:nvSpPr>
          <p:cNvPr id="3" name="Slide Number Placeholder 2">
            <a:extLst>
              <a:ext uri="{FF2B5EF4-FFF2-40B4-BE49-F238E27FC236}">
                <a16:creationId xmlns:a16="http://schemas.microsoft.com/office/drawing/2014/main" id="{D3DAC46B-3F4E-4B18-9CBF-824BD63C3374}"/>
              </a:ext>
            </a:extLst>
          </p:cNvPr>
          <p:cNvSpPr>
            <a:spLocks noGrp="1"/>
          </p:cNvSpPr>
          <p:nvPr>
            <p:ph type="sldNum" sz="quarter" idx="4"/>
          </p:nvPr>
        </p:nvSpPr>
        <p:spPr/>
        <p:txBody>
          <a:bodyPr/>
          <a:lstStyle/>
          <a:p>
            <a:fld id="{1504101C-439A-4B4A-8615-B63CB065D830}" type="slidenum">
              <a:rPr lang="en-US" smtClean="0"/>
              <a:t>37</a:t>
            </a:fld>
            <a:endParaRPr lang="en-US"/>
          </a:p>
        </p:txBody>
      </p:sp>
    </p:spTree>
    <p:extLst>
      <p:ext uri="{BB962C8B-B14F-4D97-AF65-F5344CB8AC3E}">
        <p14:creationId xmlns:p14="http://schemas.microsoft.com/office/powerpoint/2010/main" val="4177694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6" name="Content Placeholder 5">
            <a:extLst>
              <a:ext uri="{FF2B5EF4-FFF2-40B4-BE49-F238E27FC236}">
                <a16:creationId xmlns:a16="http://schemas.microsoft.com/office/drawing/2014/main" id="{EF0B8172-21E9-4B3E-8548-B2B285D26BE3}"/>
              </a:ext>
            </a:extLst>
          </p:cNvPr>
          <p:cNvGraphicFramePr>
            <a:graphicFrameLocks noGrp="1"/>
          </p:cNvGraphicFramePr>
          <p:nvPr>
            <p:ph sz="quarter" idx="11"/>
          </p:nvPr>
        </p:nvGraphicFramePr>
        <p:xfrm>
          <a:off x="838200" y="1174173"/>
          <a:ext cx="10515600" cy="4706797"/>
        </p:xfrm>
        <a:graphic>
          <a:graphicData uri="http://schemas.openxmlformats.org/drawingml/2006/table">
            <a:tbl>
              <a:tblPr/>
              <a:tblGrid>
                <a:gridCol w="3505200">
                  <a:extLst>
                    <a:ext uri="{9D8B030D-6E8A-4147-A177-3AD203B41FA5}">
                      <a16:colId xmlns:a16="http://schemas.microsoft.com/office/drawing/2014/main" val="4132451944"/>
                    </a:ext>
                  </a:extLst>
                </a:gridCol>
                <a:gridCol w="3505200">
                  <a:extLst>
                    <a:ext uri="{9D8B030D-6E8A-4147-A177-3AD203B41FA5}">
                      <a16:colId xmlns:a16="http://schemas.microsoft.com/office/drawing/2014/main" val="8781603"/>
                    </a:ext>
                  </a:extLst>
                </a:gridCol>
                <a:gridCol w="3505200">
                  <a:extLst>
                    <a:ext uri="{9D8B030D-6E8A-4147-A177-3AD203B41FA5}">
                      <a16:colId xmlns:a16="http://schemas.microsoft.com/office/drawing/2014/main" val="2836249492"/>
                    </a:ext>
                  </a:extLst>
                </a:gridCol>
              </a:tblGrid>
              <a:tr h="1184647">
                <a:tc>
                  <a:txBody>
                    <a:bodyPr/>
                    <a:lstStyle/>
                    <a:p>
                      <a:pPr algn="l" rtl="0" fontAlgn="base">
                        <a:buFont typeface="+mj-lt"/>
                        <a:buAutoNum type="arabicPeriod" startAt="9"/>
                      </a:pPr>
                      <a:r>
                        <a:rPr lang="en-US" sz="1800" b="0" i="0">
                          <a:effectLst/>
                          <a:latin typeface="Times New Roman" panose="02020603050405020304" pitchFamily="18" charset="0"/>
                        </a:rPr>
                        <a:t>Should favorable aerodynamic characteristics be prioritized over functionality?</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No, it should accomplish the task while minimizing negative effects. Compare to previous results.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Maintaining aerodynamic characteristics is secondary to maintaining control surface effectiveness.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67090956"/>
                  </a:ext>
                </a:extLst>
              </a:tr>
              <a:tr h="890155">
                <a:tc>
                  <a:txBody>
                    <a:bodyPr/>
                    <a:lstStyle/>
                    <a:p>
                      <a:pPr algn="l" rtl="0" fontAlgn="base">
                        <a:buFont typeface="+mj-lt"/>
                        <a:buAutoNum type="arabicPeriod" startAt="10"/>
                      </a:pPr>
                      <a:r>
                        <a:rPr lang="en-US" sz="1800" b="0" i="0">
                          <a:effectLst/>
                          <a:latin typeface="Times New Roman" panose="02020603050405020304" pitchFamily="18" charset="0"/>
                        </a:rPr>
                        <a:t> What is considered a “harsh” or “hazardous”</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Vortices, and shockwaves off the parent aircraft.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adapts to high pitch angles.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84109720"/>
                  </a:ext>
                </a:extLst>
              </a:tr>
              <a:tr h="1629022">
                <a:tc>
                  <a:txBody>
                    <a:bodyPr/>
                    <a:lstStyle/>
                    <a:p>
                      <a:pPr algn="l" rtl="0" fontAlgn="base">
                        <a:buFont typeface="+mj-lt"/>
                        <a:buAutoNum type="arabicPeriod" startAt="11"/>
                      </a:pPr>
                      <a:r>
                        <a:rPr lang="en-US" sz="1800" b="0" i="0">
                          <a:effectLst/>
                          <a:latin typeface="Times New Roman" panose="02020603050405020304" pitchFamily="18" charset="0"/>
                        </a:rPr>
                        <a:t>What will be the preferred method of flow visualization?</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  It looks good. Better for showing actuation effects. Could be done with shadow graph in the wind tunnel. Not necessary but helpful.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Flow visualization will be done through other tests such as shadowgraph or oil flow.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0711363"/>
                  </a:ext>
                </a:extLst>
              </a:tr>
              <a:tr h="1002973">
                <a:tc>
                  <a:txBody>
                    <a:bodyPr/>
                    <a:lstStyle/>
                    <a:p>
                      <a:pPr algn="l" rtl="0" fontAlgn="base">
                        <a:buFont typeface="+mj-lt"/>
                        <a:buAutoNum type="arabicPeriod" startAt="12"/>
                      </a:pPr>
                      <a:r>
                        <a:rPr lang="en-US" sz="1800" b="0" i="0">
                          <a:effectLst/>
                          <a:latin typeface="Times New Roman" panose="02020603050405020304" pitchFamily="18" charset="0"/>
                        </a:rPr>
                        <a:t>Will the projectile also have to accommodate targeting?</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Does not necessarily need to sense targets, could also sense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can sense its angle of attack in various scenarios.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8955033"/>
                  </a:ext>
                </a:extLst>
              </a:tr>
            </a:tbl>
          </a:graphicData>
        </a:graphic>
      </p:graphicFrame>
      <p:sp>
        <p:nvSpPr>
          <p:cNvPr id="3" name="Slide Number Placeholder 2">
            <a:extLst>
              <a:ext uri="{FF2B5EF4-FFF2-40B4-BE49-F238E27FC236}">
                <a16:creationId xmlns:a16="http://schemas.microsoft.com/office/drawing/2014/main" id="{7AF774CD-573E-4809-A7E6-8E6C21D20AEA}"/>
              </a:ext>
            </a:extLst>
          </p:cNvPr>
          <p:cNvSpPr>
            <a:spLocks noGrp="1"/>
          </p:cNvSpPr>
          <p:nvPr>
            <p:ph type="sldNum" sz="quarter" idx="4"/>
          </p:nvPr>
        </p:nvSpPr>
        <p:spPr/>
        <p:txBody>
          <a:bodyPr/>
          <a:lstStyle/>
          <a:p>
            <a:fld id="{1504101C-439A-4B4A-8615-B63CB065D830}" type="slidenum">
              <a:rPr lang="en-US" smtClean="0"/>
              <a:t>38</a:t>
            </a:fld>
            <a:endParaRPr lang="en-US"/>
          </a:p>
        </p:txBody>
      </p:sp>
    </p:spTree>
    <p:extLst>
      <p:ext uri="{BB962C8B-B14F-4D97-AF65-F5344CB8AC3E}">
        <p14:creationId xmlns:p14="http://schemas.microsoft.com/office/powerpoint/2010/main" val="713696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216-AB8B-491D-A5A7-D38FF322C58D}"/>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F172A5BF-4ED7-4B35-A2C1-5CEA565FFE62}"/>
              </a:ext>
            </a:extLst>
          </p:cNvPr>
          <p:cNvSpPr>
            <a:spLocks noGrp="1"/>
          </p:cNvSpPr>
          <p:nvPr>
            <p:ph sz="quarter" idx="11"/>
          </p:nvPr>
        </p:nvSpPr>
        <p:spPr/>
        <p:txBody>
          <a:bodyPr/>
          <a:lstStyle/>
          <a:p>
            <a:r>
              <a:rPr lang="en-US"/>
              <a:t>Jed Fazler</a:t>
            </a:r>
          </a:p>
        </p:txBody>
      </p:sp>
      <p:sp>
        <p:nvSpPr>
          <p:cNvPr id="19" name="Rectangle: Rounded Corners 18">
            <a:extLst>
              <a:ext uri="{FF2B5EF4-FFF2-40B4-BE49-F238E27FC236}">
                <a16:creationId xmlns:a16="http://schemas.microsoft.com/office/drawing/2014/main" id="{42AD816A-A69F-4FE5-89D9-0901368552CA}"/>
              </a:ext>
            </a:extLst>
          </p:cNvPr>
          <p:cNvSpPr/>
          <p:nvPr/>
        </p:nvSpPr>
        <p:spPr>
          <a:xfrm>
            <a:off x="270232"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425E340-00E2-4289-8072-81E2BD5DA341}"/>
              </a:ext>
            </a:extLst>
          </p:cNvPr>
          <p:cNvSpPr/>
          <p:nvPr/>
        </p:nvSpPr>
        <p:spPr>
          <a:xfrm>
            <a:off x="276411" y="1743971"/>
            <a:ext cx="777240" cy="77724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Power with solid fill">
            <a:extLst>
              <a:ext uri="{FF2B5EF4-FFF2-40B4-BE49-F238E27FC236}">
                <a16:creationId xmlns:a16="http://schemas.microsoft.com/office/drawing/2014/main" id="{02019315-DB0F-4AD7-97AB-92452FFA0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17" name="Rectangle: Rounded Corners 16">
            <a:extLst>
              <a:ext uri="{FF2B5EF4-FFF2-40B4-BE49-F238E27FC236}">
                <a16:creationId xmlns:a16="http://schemas.microsoft.com/office/drawing/2014/main" id="{E434C669-B23A-4459-8B67-B01A74EE6CC2}"/>
              </a:ext>
            </a:extLst>
          </p:cNvPr>
          <p:cNvSpPr/>
          <p:nvPr/>
        </p:nvSpPr>
        <p:spPr>
          <a:xfrm>
            <a:off x="2178993" y="3039256"/>
            <a:ext cx="2286000" cy="6858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POWER</a:t>
            </a:r>
          </a:p>
        </p:txBody>
      </p:sp>
      <p:sp>
        <p:nvSpPr>
          <p:cNvPr id="30" name="Rectangle: Rounded Corners 29">
            <a:extLst>
              <a:ext uri="{FF2B5EF4-FFF2-40B4-BE49-F238E27FC236}">
                <a16:creationId xmlns:a16="http://schemas.microsoft.com/office/drawing/2014/main" id="{D3AB0893-E685-4DFA-8E81-7A19D4B6F08F}"/>
              </a:ext>
            </a:extLst>
          </p:cNvPr>
          <p:cNvSpPr/>
          <p:nvPr/>
        </p:nvSpPr>
        <p:spPr>
          <a:xfrm>
            <a:off x="5382596" y="4118626"/>
            <a:ext cx="2305133"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Transmission</a:t>
            </a:r>
          </a:p>
        </p:txBody>
      </p:sp>
      <p:sp>
        <p:nvSpPr>
          <p:cNvPr id="31" name="Rectangle: Rounded Corners 30">
            <a:extLst>
              <a:ext uri="{FF2B5EF4-FFF2-40B4-BE49-F238E27FC236}">
                <a16:creationId xmlns:a16="http://schemas.microsoft.com/office/drawing/2014/main" id="{17DC2407-9BA0-4449-8B32-22E519E461BB}"/>
              </a:ext>
            </a:extLst>
          </p:cNvPr>
          <p:cNvSpPr/>
          <p:nvPr/>
        </p:nvSpPr>
        <p:spPr>
          <a:xfrm>
            <a:off x="5382596" y="1977108"/>
            <a:ext cx="2305131"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Storage</a:t>
            </a:r>
          </a:p>
        </p:txBody>
      </p:sp>
      <p:sp>
        <p:nvSpPr>
          <p:cNvPr id="32" name="Rectangle: Rounded Corners 31">
            <a:extLst>
              <a:ext uri="{FF2B5EF4-FFF2-40B4-BE49-F238E27FC236}">
                <a16:creationId xmlns:a16="http://schemas.microsoft.com/office/drawing/2014/main" id="{06822279-84E3-4AE9-84CA-7B006F8A498C}"/>
              </a:ext>
            </a:extLst>
          </p:cNvPr>
          <p:cNvSpPr/>
          <p:nvPr/>
        </p:nvSpPr>
        <p:spPr>
          <a:xfrm>
            <a:off x="8527833" y="4112639"/>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Transfers power to components</a:t>
            </a:r>
          </a:p>
        </p:txBody>
      </p:sp>
      <p:sp>
        <p:nvSpPr>
          <p:cNvPr id="33" name="Rectangle: Rounded Corners 32">
            <a:extLst>
              <a:ext uri="{FF2B5EF4-FFF2-40B4-BE49-F238E27FC236}">
                <a16:creationId xmlns:a16="http://schemas.microsoft.com/office/drawing/2014/main" id="{B40EE9A3-E2A7-4E13-A563-2207D09E67FD}"/>
              </a:ext>
            </a:extLst>
          </p:cNvPr>
          <p:cNvSpPr/>
          <p:nvPr/>
        </p:nvSpPr>
        <p:spPr>
          <a:xfrm>
            <a:off x="8527833" y="1971121"/>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Provides power for components</a:t>
            </a:r>
          </a:p>
        </p:txBody>
      </p:sp>
      <p:cxnSp>
        <p:nvCxnSpPr>
          <p:cNvPr id="34" name="Straight Connector 33">
            <a:extLst>
              <a:ext uri="{FF2B5EF4-FFF2-40B4-BE49-F238E27FC236}">
                <a16:creationId xmlns:a16="http://schemas.microsoft.com/office/drawing/2014/main" id="{3F8F5DDC-EE40-45EB-B5EB-AB2EFCFE9595}"/>
              </a:ext>
            </a:extLst>
          </p:cNvPr>
          <p:cNvCxnSpPr>
            <a:cxnSpLocks/>
            <a:stCxn id="31" idx="3"/>
            <a:endCxn id="33" idx="1"/>
          </p:cNvCxnSpPr>
          <p:nvPr/>
        </p:nvCxnSpPr>
        <p:spPr>
          <a:xfrm flipV="1">
            <a:off x="7687727" y="2360865"/>
            <a:ext cx="840106"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3D70F4-4093-4374-B02B-4253B88CBF6E}"/>
              </a:ext>
            </a:extLst>
          </p:cNvPr>
          <p:cNvCxnSpPr>
            <a:cxnSpLocks/>
            <a:stCxn id="30" idx="3"/>
            <a:endCxn id="32" idx="1"/>
          </p:cNvCxnSpPr>
          <p:nvPr/>
        </p:nvCxnSpPr>
        <p:spPr>
          <a:xfrm flipV="1">
            <a:off x="7687729" y="4502383"/>
            <a:ext cx="840104"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7FCAC0-8D67-4E7A-9883-DAD64608E8CB}"/>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6AC55C-D315-4353-84EB-8B8D37EC4990}"/>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624FA5-7E81-4B87-9563-E4F00289304C}"/>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C26629-900D-4D7F-A739-DF27CC8B7186}"/>
              </a:ext>
            </a:extLst>
          </p:cNvPr>
          <p:cNvCxnSpPr>
            <a:stCxn id="17"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F49FD2F-DF09-4886-B8D5-BF6A4E78DC15}"/>
              </a:ext>
            </a:extLst>
          </p:cNvPr>
          <p:cNvSpPr>
            <a:spLocks noGrp="1"/>
          </p:cNvSpPr>
          <p:nvPr>
            <p:ph type="sldNum" sz="quarter" idx="4"/>
          </p:nvPr>
        </p:nvSpPr>
        <p:spPr/>
        <p:txBody>
          <a:bodyPr/>
          <a:lstStyle/>
          <a:p>
            <a:fld id="{1504101C-439A-4B4A-8615-B63CB065D830}" type="slidenum">
              <a:rPr lang="en-US" smtClean="0"/>
              <a:t>39</a:t>
            </a:fld>
            <a:endParaRPr lang="en-US"/>
          </a:p>
        </p:txBody>
      </p:sp>
      <p:sp>
        <p:nvSpPr>
          <p:cNvPr id="54" name="Rectangle: Rounded Corners 53">
            <a:extLst>
              <a:ext uri="{FF2B5EF4-FFF2-40B4-BE49-F238E27FC236}">
                <a16:creationId xmlns:a16="http://schemas.microsoft.com/office/drawing/2014/main" id="{6B1C671C-4071-4A1F-97DB-4C0E56083A70}"/>
              </a:ext>
            </a:extLst>
          </p:cNvPr>
          <p:cNvSpPr/>
          <p:nvPr/>
        </p:nvSpPr>
        <p:spPr>
          <a:xfrm>
            <a:off x="270232" y="2789633"/>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AE86DCB-E1F0-49BC-A300-94CECF206543}"/>
              </a:ext>
            </a:extLst>
          </p:cNvPr>
          <p:cNvGrpSpPr>
            <a:grpSpLocks noChangeAspect="1"/>
          </p:cNvGrpSpPr>
          <p:nvPr/>
        </p:nvGrpSpPr>
        <p:grpSpPr>
          <a:xfrm>
            <a:off x="412312" y="2918578"/>
            <a:ext cx="493079" cy="519350"/>
            <a:chOff x="8048625" y="2644412"/>
            <a:chExt cx="1828800" cy="1828800"/>
          </a:xfrm>
        </p:grpSpPr>
        <p:sp>
          <p:nvSpPr>
            <p:cNvPr id="56" name="Oval 55">
              <a:extLst>
                <a:ext uri="{FF2B5EF4-FFF2-40B4-BE49-F238E27FC236}">
                  <a16:creationId xmlns:a16="http://schemas.microsoft.com/office/drawing/2014/main" id="{F4870EFD-BC87-4B6F-9788-18F80BEF1235}"/>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70E54F50-F6C1-4E20-8F27-C3EF94A54A80}"/>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DC8F1ADF-C2A2-44F9-88BE-D77315CF5E02}"/>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F6BE47F7-9A29-4838-928F-4A545576D15A}"/>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0" name="Straight Connector 59">
              <a:extLst>
                <a:ext uri="{FF2B5EF4-FFF2-40B4-BE49-F238E27FC236}">
                  <a16:creationId xmlns:a16="http://schemas.microsoft.com/office/drawing/2014/main" id="{ADC6FE3E-F33A-490B-A816-ADF47DA6793C}"/>
                </a:ext>
              </a:extLst>
            </p:cNvPr>
            <p:cNvCxnSpPr>
              <a:stCxn id="56" idx="0"/>
              <a:endCxn id="56"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B9023B-44AB-4E4F-914E-57B2BF2020D1}"/>
                </a:ext>
              </a:extLst>
            </p:cNvPr>
            <p:cNvCxnSpPr>
              <a:stCxn id="56" idx="2"/>
              <a:endCxn id="56"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D84E7F3-B75F-4902-94F0-179B7E1C7CD1}"/>
              </a:ext>
            </a:extLst>
          </p:cNvPr>
          <p:cNvGrpSpPr/>
          <p:nvPr/>
        </p:nvGrpSpPr>
        <p:grpSpPr>
          <a:xfrm>
            <a:off x="276411" y="3846465"/>
            <a:ext cx="777240" cy="777240"/>
            <a:chOff x="276411" y="3846465"/>
            <a:chExt cx="777240" cy="777240"/>
          </a:xfrm>
        </p:grpSpPr>
        <p:sp>
          <p:nvSpPr>
            <p:cNvPr id="63" name="Rectangle: Rounded Corners 62">
              <a:extLst>
                <a:ext uri="{FF2B5EF4-FFF2-40B4-BE49-F238E27FC236}">
                  <a16:creationId xmlns:a16="http://schemas.microsoft.com/office/drawing/2014/main" id="{5EB41A2D-76A3-4910-BDEC-062D86EC470B}"/>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6D13CEF-0E89-4CA0-902D-5D58FC85D0F2}"/>
                </a:ext>
              </a:extLst>
            </p:cNvPr>
            <p:cNvGrpSpPr/>
            <p:nvPr/>
          </p:nvGrpSpPr>
          <p:grpSpPr>
            <a:xfrm>
              <a:off x="480120" y="3959159"/>
              <a:ext cx="473416" cy="607325"/>
              <a:chOff x="8356600" y="1190680"/>
              <a:chExt cx="1966382" cy="2137989"/>
            </a:xfrm>
            <a:solidFill>
              <a:schemeClr val="bg1">
                <a:alpha val="25098"/>
              </a:schemeClr>
            </a:solidFill>
          </p:grpSpPr>
          <p:sp>
            <p:nvSpPr>
              <p:cNvPr id="65" name="Oval 64">
                <a:extLst>
                  <a:ext uri="{FF2B5EF4-FFF2-40B4-BE49-F238E27FC236}">
                    <a16:creationId xmlns:a16="http://schemas.microsoft.com/office/drawing/2014/main" id="{683FDB79-4B1F-4419-A74E-9F9B0CD4CB70}"/>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B7518D-A08B-467C-BE80-8EF3B0FED06B}"/>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0BD26CD-A5E5-4491-ABAF-CB944E5D3564}"/>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17B92-8FE8-4553-96BF-701D70D12DA6}"/>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DC245DB6-A8FA-4BFB-B31F-C7A95155DBA6}"/>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a16="http://schemas.microsoft.com/office/drawing/2014/main" id="{ADD9DF93-E858-4981-9C48-356E06968FF1}"/>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1CAEA583-8B44-46AA-8877-C70F6AC7A344}"/>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ectangle 71">
                <a:extLst>
                  <a:ext uri="{FF2B5EF4-FFF2-40B4-BE49-F238E27FC236}">
                    <a16:creationId xmlns:a16="http://schemas.microsoft.com/office/drawing/2014/main" id="{03A35E16-4AD3-465F-A67F-E210972F05B8}"/>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3" name="Graphic 72" descr="Building Brick Wall with solid fill">
            <a:extLst>
              <a:ext uri="{FF2B5EF4-FFF2-40B4-BE49-F238E27FC236}">
                <a16:creationId xmlns:a16="http://schemas.microsoft.com/office/drawing/2014/main" id="{E5D7E422-4025-4101-988F-B9723377AC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60914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CD42-5099-40BA-8F27-0EF656F213B4}"/>
              </a:ext>
            </a:extLst>
          </p:cNvPr>
          <p:cNvSpPr>
            <a:spLocks noGrp="1"/>
          </p:cNvSpPr>
          <p:nvPr>
            <p:ph type="title"/>
          </p:nvPr>
        </p:nvSpPr>
        <p:spPr/>
        <p:txBody>
          <a:bodyPr/>
          <a:lstStyle/>
          <a:p>
            <a:r>
              <a:rPr lang="en-US"/>
              <a:t>Project Objective</a:t>
            </a:r>
          </a:p>
        </p:txBody>
      </p:sp>
      <p:grpSp>
        <p:nvGrpSpPr>
          <p:cNvPr id="7" name="Group 6">
            <a:extLst>
              <a:ext uri="{FF2B5EF4-FFF2-40B4-BE49-F238E27FC236}">
                <a16:creationId xmlns:a16="http://schemas.microsoft.com/office/drawing/2014/main" id="{262BE733-29AB-471E-9FB5-C9AA74931AC0}"/>
              </a:ext>
            </a:extLst>
          </p:cNvPr>
          <p:cNvGrpSpPr/>
          <p:nvPr/>
        </p:nvGrpSpPr>
        <p:grpSpPr>
          <a:xfrm rot="1563384">
            <a:off x="5696545" y="2855211"/>
            <a:ext cx="5847817" cy="1147578"/>
            <a:chOff x="692940" y="1911502"/>
            <a:chExt cx="10446223" cy="2410281"/>
          </a:xfrm>
          <a:solidFill>
            <a:schemeClr val="bg2">
              <a:lumMod val="90000"/>
            </a:schemeClr>
          </a:solidFill>
        </p:grpSpPr>
        <p:sp>
          <p:nvSpPr>
            <p:cNvPr id="38" name="Freeform: Shape 37">
              <a:extLst>
                <a:ext uri="{FF2B5EF4-FFF2-40B4-BE49-F238E27FC236}">
                  <a16:creationId xmlns:a16="http://schemas.microsoft.com/office/drawing/2014/main" id="{E01170B2-6B7E-497D-8E30-824DDFDCA5D9}"/>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6E9F8E47-CA25-40BE-9827-A1B7804ED52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0" name="Freeform: Shape 39">
              <a:extLst>
                <a:ext uri="{FF2B5EF4-FFF2-40B4-BE49-F238E27FC236}">
                  <a16:creationId xmlns:a16="http://schemas.microsoft.com/office/drawing/2014/main" id="{D1CF7932-C133-4E42-A35D-806E6E2C3E9A}"/>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9501B080-ABD1-4222-B959-C410E5F9DF7A}"/>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2B47279A-C8C9-47F4-8863-667E45F10811}"/>
              </a:ext>
            </a:extLst>
          </p:cNvPr>
          <p:cNvSpPr>
            <a:spLocks noGrp="1"/>
          </p:cNvSpPr>
          <p:nvPr>
            <p:ph type="sldNum" sz="quarter" idx="4"/>
          </p:nvPr>
        </p:nvSpPr>
        <p:spPr/>
        <p:txBody>
          <a:bodyPr/>
          <a:lstStyle/>
          <a:p>
            <a:fld id="{8CE6B46B-DFAB-45F5-AC67-E85D925D7105}" type="slidenum">
              <a:rPr lang="en-US" smtClean="0"/>
              <a:t>4</a:t>
            </a:fld>
            <a:endParaRPr lang="en-US"/>
          </a:p>
        </p:txBody>
      </p:sp>
      <p:sp>
        <p:nvSpPr>
          <p:cNvPr id="11" name="Content Placeholder 7">
            <a:extLst>
              <a:ext uri="{FF2B5EF4-FFF2-40B4-BE49-F238E27FC236}">
                <a16:creationId xmlns:a16="http://schemas.microsoft.com/office/drawing/2014/main" id="{AA786E97-4774-4659-8488-6D55B46E850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Jed Fazler</a:t>
            </a:r>
          </a:p>
        </p:txBody>
      </p:sp>
      <p:sp>
        <p:nvSpPr>
          <p:cNvPr id="3" name="TextBox 2">
            <a:extLst>
              <a:ext uri="{FF2B5EF4-FFF2-40B4-BE49-F238E27FC236}">
                <a16:creationId xmlns:a16="http://schemas.microsoft.com/office/drawing/2014/main" id="{CD381D05-DD59-4228-A035-5F19AE794041}"/>
              </a:ext>
            </a:extLst>
          </p:cNvPr>
          <p:cNvSpPr txBox="1"/>
          <p:nvPr/>
        </p:nvSpPr>
        <p:spPr>
          <a:xfrm>
            <a:off x="747521" y="1690687"/>
            <a:ext cx="4361807" cy="2954655"/>
          </a:xfrm>
          <a:prstGeom prst="rect">
            <a:avLst/>
          </a:prstGeom>
          <a:noFill/>
        </p:spPr>
        <p:txBody>
          <a:bodyPr wrap="square" rtlCol="0">
            <a:spAutoFit/>
          </a:bodyPr>
          <a:lstStyle/>
          <a:p>
            <a:r>
              <a:rPr lang="en-US" sz="2800">
                <a:solidFill>
                  <a:schemeClr val="tx1"/>
                </a:solidFill>
                <a:latin typeface="Helvetica" panose="020B0604020202020204" pitchFamily="34" charset="0"/>
                <a:cs typeface="Helvetica" panose="020B0604020202020204" pitchFamily="34" charset="0"/>
              </a:rPr>
              <a:t>The objective of this project is to </a:t>
            </a:r>
            <a:r>
              <a:rPr lang="en-US" sz="2800">
                <a:solidFill>
                  <a:srgbClr val="236192"/>
                </a:solidFill>
                <a:latin typeface="Helvetica" panose="020B0604020202020204" pitchFamily="34" charset="0"/>
                <a:cs typeface="Helvetica" panose="020B0604020202020204" pitchFamily="34" charset="0"/>
              </a:rPr>
              <a:t>create a method of articulation for a nose cone </a:t>
            </a:r>
            <a:r>
              <a:rPr lang="en-US" sz="2800">
                <a:solidFill>
                  <a:schemeClr val="tx1"/>
                </a:solidFill>
                <a:latin typeface="Helvetica" panose="020B0604020202020204" pitchFamily="34" charset="0"/>
                <a:cs typeface="Helvetica" panose="020B0604020202020204" pitchFamily="34" charset="0"/>
              </a:rPr>
              <a:t>on a missile model while </a:t>
            </a:r>
            <a:r>
              <a:rPr lang="en-US" sz="2800">
                <a:solidFill>
                  <a:srgbClr val="3FAB79"/>
                </a:solidFill>
                <a:latin typeface="Helvetica" panose="020B0604020202020204" pitchFamily="34" charset="0"/>
                <a:cs typeface="Helvetica" panose="020B0604020202020204" pitchFamily="34" charset="0"/>
              </a:rPr>
              <a:t>keeping a smooth edge transition</a:t>
            </a:r>
            <a:r>
              <a:rPr lang="en-US" sz="2800">
                <a:solidFill>
                  <a:schemeClr val="tx1"/>
                </a:solidFill>
                <a:latin typeface="Helvetica" panose="020B0604020202020204" pitchFamily="34" charset="0"/>
                <a:cs typeface="Helvetica" panose="020B0604020202020204" pitchFamily="34" charset="0"/>
              </a:rPr>
              <a:t>.</a:t>
            </a:r>
          </a:p>
          <a:p>
            <a:endParaRPr lang="en-US"/>
          </a:p>
        </p:txBody>
      </p:sp>
      <p:grpSp>
        <p:nvGrpSpPr>
          <p:cNvPr id="12" name="Group 11">
            <a:extLst>
              <a:ext uri="{FF2B5EF4-FFF2-40B4-BE49-F238E27FC236}">
                <a16:creationId xmlns:a16="http://schemas.microsoft.com/office/drawing/2014/main" id="{56AF8185-DBC8-4708-B7D4-6F95A1785C6A}"/>
              </a:ext>
            </a:extLst>
          </p:cNvPr>
          <p:cNvGrpSpPr/>
          <p:nvPr/>
        </p:nvGrpSpPr>
        <p:grpSpPr>
          <a:xfrm rot="12992509">
            <a:off x="5771201" y="1735803"/>
            <a:ext cx="1087033" cy="1112792"/>
            <a:chOff x="3811300" y="3584935"/>
            <a:chExt cx="558582" cy="576262"/>
          </a:xfrm>
        </p:grpSpPr>
        <p:sp>
          <p:nvSpPr>
            <p:cNvPr id="13" name="Arc 12">
              <a:extLst>
                <a:ext uri="{FF2B5EF4-FFF2-40B4-BE49-F238E27FC236}">
                  <a16:creationId xmlns:a16="http://schemas.microsoft.com/office/drawing/2014/main" id="{7341F279-E2DA-4750-B867-388ED6439988}"/>
                </a:ext>
              </a:extLst>
            </p:cNvPr>
            <p:cNvSpPr/>
            <p:nvPr/>
          </p:nvSpPr>
          <p:spPr>
            <a:xfrm rot="2226683">
              <a:off x="3811300" y="3584935"/>
              <a:ext cx="558582" cy="576262"/>
            </a:xfrm>
            <a:prstGeom prst="arc">
              <a:avLst>
                <a:gd name="adj1" fmla="val 16139426"/>
                <a:gd name="adj2" fmla="val 0"/>
              </a:avLst>
            </a:prstGeom>
            <a:ln w="19050">
              <a:solidFill>
                <a:srgbClr val="2361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C2E70D9-7764-4009-A3BB-4A2C1FC536BD}"/>
                </a:ext>
              </a:extLst>
            </p:cNvPr>
            <p:cNvSpPr/>
            <p:nvPr/>
          </p:nvSpPr>
          <p:spPr>
            <a:xfrm rot="18267456">
              <a:off x="4207598" y="3591579"/>
              <a:ext cx="45719" cy="60325"/>
            </a:xfrm>
            <a:prstGeom prst="triangle">
              <a:avLst/>
            </a:prstGeom>
            <a:solidFill>
              <a:srgbClr val="236192"/>
            </a:solidFill>
            <a:ln w="1905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170358C-599C-493B-AD6B-3F31049C893A}"/>
                </a:ext>
              </a:extLst>
            </p:cNvPr>
            <p:cNvSpPr/>
            <p:nvPr/>
          </p:nvSpPr>
          <p:spPr>
            <a:xfrm rot="13112470">
              <a:off x="4268672" y="4039053"/>
              <a:ext cx="45719" cy="60325"/>
            </a:xfrm>
            <a:prstGeom prst="triangle">
              <a:avLst/>
            </a:prstGeom>
            <a:solidFill>
              <a:srgbClr val="236192"/>
            </a:solidFill>
            <a:ln w="19050">
              <a:solidFill>
                <a:srgbClr val="23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Windy outline">
            <a:extLst>
              <a:ext uri="{FF2B5EF4-FFF2-40B4-BE49-F238E27FC236}">
                <a16:creationId xmlns:a16="http://schemas.microsoft.com/office/drawing/2014/main" id="{305B0E58-CC72-42AB-A299-C1CD9509BE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72756">
            <a:off x="7086618" y="1480760"/>
            <a:ext cx="914400" cy="914400"/>
          </a:xfrm>
          <a:prstGeom prst="rect">
            <a:avLst/>
          </a:prstGeom>
        </p:spPr>
      </p:pic>
      <p:pic>
        <p:nvPicPr>
          <p:cNvPr id="18" name="Graphic 17" descr="Windy outline">
            <a:extLst>
              <a:ext uri="{FF2B5EF4-FFF2-40B4-BE49-F238E27FC236}">
                <a16:creationId xmlns:a16="http://schemas.microsoft.com/office/drawing/2014/main" id="{97B34805-7713-4652-985F-6627153EF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840690" flipH="1">
            <a:off x="6273524" y="2923666"/>
            <a:ext cx="914400" cy="914400"/>
          </a:xfrm>
          <a:prstGeom prst="rect">
            <a:avLst/>
          </a:prstGeom>
        </p:spPr>
      </p:pic>
      <p:cxnSp>
        <p:nvCxnSpPr>
          <p:cNvPr id="5" name="Straight Connector 4">
            <a:extLst>
              <a:ext uri="{FF2B5EF4-FFF2-40B4-BE49-F238E27FC236}">
                <a16:creationId xmlns:a16="http://schemas.microsoft.com/office/drawing/2014/main" id="{73742391-B92F-4AEE-ABDD-D08A853C46EA}"/>
              </a:ext>
            </a:extLst>
          </p:cNvPr>
          <p:cNvCxnSpPr>
            <a:cxnSpLocks/>
          </p:cNvCxnSpPr>
          <p:nvPr/>
        </p:nvCxnSpPr>
        <p:spPr>
          <a:xfrm>
            <a:off x="5376180" y="1812336"/>
            <a:ext cx="1736820" cy="903786"/>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25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AE3B-5685-4ED1-8D54-E669FC9517B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08E778F6-65B4-45AE-9BCB-D37BAEB123FD}"/>
              </a:ext>
            </a:extLst>
          </p:cNvPr>
          <p:cNvSpPr>
            <a:spLocks noGrp="1"/>
          </p:cNvSpPr>
          <p:nvPr>
            <p:ph sz="quarter" idx="11"/>
          </p:nvPr>
        </p:nvSpPr>
        <p:spPr/>
        <p:txBody>
          <a:bodyPr/>
          <a:lstStyle/>
          <a:p>
            <a:r>
              <a:rPr lang="en-US"/>
              <a:t>Jed Fazler</a:t>
            </a:r>
          </a:p>
        </p:txBody>
      </p:sp>
      <p:sp>
        <p:nvSpPr>
          <p:cNvPr id="34" name="Rectangle: Rounded Corners 33">
            <a:extLst>
              <a:ext uri="{FF2B5EF4-FFF2-40B4-BE49-F238E27FC236}">
                <a16:creationId xmlns:a16="http://schemas.microsoft.com/office/drawing/2014/main" id="{4E039BE8-2740-4DB1-98F3-D0A51A839116}"/>
              </a:ext>
            </a:extLst>
          </p:cNvPr>
          <p:cNvSpPr/>
          <p:nvPr/>
        </p:nvSpPr>
        <p:spPr>
          <a:xfrm>
            <a:off x="2178993" y="3039256"/>
            <a:ext cx="2286000" cy="6858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SENSING</a:t>
            </a:r>
          </a:p>
        </p:txBody>
      </p:sp>
      <p:sp>
        <p:nvSpPr>
          <p:cNvPr id="35" name="Rectangle: Rounded Corners 34">
            <a:extLst>
              <a:ext uri="{FF2B5EF4-FFF2-40B4-BE49-F238E27FC236}">
                <a16:creationId xmlns:a16="http://schemas.microsoft.com/office/drawing/2014/main" id="{53C0FBAA-2737-4C32-BF0F-DF19E976A704}"/>
              </a:ext>
            </a:extLst>
          </p:cNvPr>
          <p:cNvSpPr/>
          <p:nvPr/>
        </p:nvSpPr>
        <p:spPr>
          <a:xfrm>
            <a:off x="5382597" y="4118626"/>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Signaling</a:t>
            </a:r>
          </a:p>
        </p:txBody>
      </p:sp>
      <p:sp>
        <p:nvSpPr>
          <p:cNvPr id="36" name="Rectangle: Rounded Corners 35">
            <a:extLst>
              <a:ext uri="{FF2B5EF4-FFF2-40B4-BE49-F238E27FC236}">
                <a16:creationId xmlns:a16="http://schemas.microsoft.com/office/drawing/2014/main" id="{D99BBFD1-A42F-47F0-8301-7351DA4426DC}"/>
              </a:ext>
            </a:extLst>
          </p:cNvPr>
          <p:cNvSpPr/>
          <p:nvPr/>
        </p:nvSpPr>
        <p:spPr>
          <a:xfrm>
            <a:off x="5382597" y="1977108"/>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Sensors</a:t>
            </a:r>
          </a:p>
        </p:txBody>
      </p:sp>
      <p:sp>
        <p:nvSpPr>
          <p:cNvPr id="38" name="Rectangle: Rounded Corners 37">
            <a:extLst>
              <a:ext uri="{FF2B5EF4-FFF2-40B4-BE49-F238E27FC236}">
                <a16:creationId xmlns:a16="http://schemas.microsoft.com/office/drawing/2014/main" id="{DFF64306-3F2A-43CA-B0B3-68D0AEE93F1B}"/>
              </a:ext>
            </a:extLst>
          </p:cNvPr>
          <p:cNvSpPr/>
          <p:nvPr/>
        </p:nvSpPr>
        <p:spPr>
          <a:xfrm>
            <a:off x="8527833" y="4112639"/>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Transmits response signal</a:t>
            </a:r>
          </a:p>
        </p:txBody>
      </p:sp>
      <p:sp>
        <p:nvSpPr>
          <p:cNvPr id="39" name="Rectangle: Rounded Corners 38">
            <a:extLst>
              <a:ext uri="{FF2B5EF4-FFF2-40B4-BE49-F238E27FC236}">
                <a16:creationId xmlns:a16="http://schemas.microsoft.com/office/drawing/2014/main" id="{6509558C-A5D8-46FB-8FF0-BAB0A7701497}"/>
              </a:ext>
            </a:extLst>
          </p:cNvPr>
          <p:cNvSpPr/>
          <p:nvPr/>
        </p:nvSpPr>
        <p:spPr>
          <a:xfrm>
            <a:off x="8527833" y="1971121"/>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Monitors sensor data</a:t>
            </a:r>
          </a:p>
        </p:txBody>
      </p:sp>
      <p:cxnSp>
        <p:nvCxnSpPr>
          <p:cNvPr id="41" name="Straight Connector 40">
            <a:extLst>
              <a:ext uri="{FF2B5EF4-FFF2-40B4-BE49-F238E27FC236}">
                <a16:creationId xmlns:a16="http://schemas.microsoft.com/office/drawing/2014/main" id="{280C85D9-5C4F-44AB-A5A6-0B911B243A64}"/>
              </a:ext>
            </a:extLst>
          </p:cNvPr>
          <p:cNvCxnSpPr>
            <a:stCxn id="36" idx="3"/>
            <a:endCxn id="39" idx="1"/>
          </p:cNvCxnSpPr>
          <p:nvPr/>
        </p:nvCxnSpPr>
        <p:spPr>
          <a:xfrm flipV="1">
            <a:off x="7610231" y="236086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D6DED36-F704-494A-B83D-7884719935EB}"/>
              </a:ext>
            </a:extLst>
          </p:cNvPr>
          <p:cNvCxnSpPr>
            <a:stCxn id="35" idx="3"/>
            <a:endCxn id="38" idx="1"/>
          </p:cNvCxnSpPr>
          <p:nvPr/>
        </p:nvCxnSpPr>
        <p:spPr>
          <a:xfrm flipV="1">
            <a:off x="7610231" y="450238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EBA26DA-3F8B-45BF-B911-7884CE793EF9}"/>
              </a:ext>
            </a:extLst>
          </p:cNvPr>
          <p:cNvSpPr/>
          <p:nvPr/>
        </p:nvSpPr>
        <p:spPr>
          <a:xfrm>
            <a:off x="8527833" y="3038886"/>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Interprets sensor data</a:t>
            </a:r>
          </a:p>
        </p:txBody>
      </p:sp>
      <p:cxnSp>
        <p:nvCxnSpPr>
          <p:cNvPr id="46" name="Straight Connector 45">
            <a:extLst>
              <a:ext uri="{FF2B5EF4-FFF2-40B4-BE49-F238E27FC236}">
                <a16:creationId xmlns:a16="http://schemas.microsoft.com/office/drawing/2014/main" id="{14377606-E244-4A73-8CBA-F58F6071CB40}"/>
              </a:ext>
            </a:extLst>
          </p:cNvPr>
          <p:cNvCxnSpPr>
            <a:stCxn id="44" idx="1"/>
          </p:cNvCxnSpPr>
          <p:nvPr/>
        </p:nvCxnSpPr>
        <p:spPr>
          <a:xfrm flipH="1">
            <a:off x="8069032" y="342863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5B8087-7795-4DEB-9821-46761C4A7611}"/>
              </a:ext>
            </a:extLst>
          </p:cNvPr>
          <p:cNvCxnSpPr/>
          <p:nvPr/>
        </p:nvCxnSpPr>
        <p:spPr>
          <a:xfrm>
            <a:off x="8069032" y="343461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574474-B668-40D1-B87D-181F0913A49C}"/>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96AA2B-54AA-45C0-B883-C207886A6228}"/>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1B614D-9009-4510-B541-85E44E9EBDC7}"/>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E2A543E-E71B-4ECE-86FC-C49FAAF6A8AD}"/>
              </a:ext>
            </a:extLst>
          </p:cNvPr>
          <p:cNvCxnSpPr>
            <a:stCxn id="34"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0848E6DF-4F0F-4AD4-BCE8-18CAD1D5FFC9}"/>
              </a:ext>
            </a:extLst>
          </p:cNvPr>
          <p:cNvSpPr/>
          <p:nvPr/>
        </p:nvSpPr>
        <p:spPr>
          <a:xfrm>
            <a:off x="276410"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A90E43BB-BB30-4B88-AD97-AEAC8EA20383}"/>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descr="Power with solid fill">
            <a:extLst>
              <a:ext uri="{FF2B5EF4-FFF2-40B4-BE49-F238E27FC236}">
                <a16:creationId xmlns:a16="http://schemas.microsoft.com/office/drawing/2014/main" id="{B5510A4B-F14C-47B9-B235-AB38608914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8" name="Slide Number Placeholder 7">
            <a:extLst>
              <a:ext uri="{FF2B5EF4-FFF2-40B4-BE49-F238E27FC236}">
                <a16:creationId xmlns:a16="http://schemas.microsoft.com/office/drawing/2014/main" id="{2D8915C7-360B-4227-A631-AB2E6497064C}"/>
              </a:ext>
            </a:extLst>
          </p:cNvPr>
          <p:cNvSpPr>
            <a:spLocks noGrp="1"/>
          </p:cNvSpPr>
          <p:nvPr>
            <p:ph type="sldNum" sz="quarter" idx="4"/>
          </p:nvPr>
        </p:nvSpPr>
        <p:spPr/>
        <p:txBody>
          <a:bodyPr/>
          <a:lstStyle/>
          <a:p>
            <a:fld id="{1504101C-439A-4B4A-8615-B63CB065D830}" type="slidenum">
              <a:rPr lang="en-US" smtClean="0"/>
              <a:t>40</a:t>
            </a:fld>
            <a:endParaRPr lang="en-US"/>
          </a:p>
        </p:txBody>
      </p:sp>
      <p:grpSp>
        <p:nvGrpSpPr>
          <p:cNvPr id="27" name="Group 26">
            <a:extLst>
              <a:ext uri="{FF2B5EF4-FFF2-40B4-BE49-F238E27FC236}">
                <a16:creationId xmlns:a16="http://schemas.microsoft.com/office/drawing/2014/main" id="{E97333CE-BBAD-4B4E-895B-711A0A001DFC}"/>
              </a:ext>
            </a:extLst>
          </p:cNvPr>
          <p:cNvGrpSpPr>
            <a:grpSpLocks/>
          </p:cNvGrpSpPr>
          <p:nvPr/>
        </p:nvGrpSpPr>
        <p:grpSpPr>
          <a:xfrm>
            <a:off x="276410" y="2789633"/>
            <a:ext cx="777240" cy="777240"/>
            <a:chOff x="3596596" y="2406861"/>
            <a:chExt cx="2162052" cy="2052687"/>
          </a:xfrm>
        </p:grpSpPr>
        <p:sp>
          <p:nvSpPr>
            <p:cNvPr id="28" name="Rectangle: Rounded Corners 27">
              <a:extLst>
                <a:ext uri="{FF2B5EF4-FFF2-40B4-BE49-F238E27FC236}">
                  <a16:creationId xmlns:a16="http://schemas.microsoft.com/office/drawing/2014/main" id="{8C8B38F8-2D61-47C9-ADAD-33B3D83823D9}"/>
                </a:ext>
              </a:extLst>
            </p:cNvPr>
            <p:cNvSpPr/>
            <p:nvPr/>
          </p:nvSpPr>
          <p:spPr>
            <a:xfrm>
              <a:off x="3596596" y="2406861"/>
              <a:ext cx="2162052" cy="205268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2610F57-4925-47E4-BF50-1A336E850F17}"/>
                </a:ext>
              </a:extLst>
            </p:cNvPr>
            <p:cNvGrpSpPr>
              <a:grpSpLocks noChangeAspect="1"/>
            </p:cNvGrpSpPr>
            <p:nvPr/>
          </p:nvGrpSpPr>
          <p:grpSpPr>
            <a:xfrm>
              <a:off x="3991821" y="2747404"/>
              <a:ext cx="1371600" cy="1371600"/>
              <a:chOff x="8048625" y="2644412"/>
              <a:chExt cx="1828800" cy="1828800"/>
            </a:xfrm>
          </p:grpSpPr>
          <p:sp>
            <p:nvSpPr>
              <p:cNvPr id="30" name="Oval 29">
                <a:extLst>
                  <a:ext uri="{FF2B5EF4-FFF2-40B4-BE49-F238E27FC236}">
                    <a16:creationId xmlns:a16="http://schemas.microsoft.com/office/drawing/2014/main" id="{05519688-C8E6-4F1C-B35F-AC23F0FCFDAF}"/>
                  </a:ext>
                </a:extLst>
              </p:cNvPr>
              <p:cNvSpPr>
                <a:spLocks noChangeAspect="1"/>
              </p:cNvSpPr>
              <p:nvPr/>
            </p:nvSpPr>
            <p:spPr>
              <a:xfrm>
                <a:off x="8048625" y="2644412"/>
                <a:ext cx="1828800" cy="1828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2A18F631-4573-4141-8F58-16932CD511B8}"/>
                  </a:ext>
                </a:extLst>
              </p:cNvPr>
              <p:cNvSpPr>
                <a:spLocks noChangeAspect="1"/>
              </p:cNvSpPr>
              <p:nvPr/>
            </p:nvSpPr>
            <p:spPr>
              <a:xfrm>
                <a:off x="8277225" y="2873012"/>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AF38C24E-FC49-497F-A717-1CF950C0EEFA}"/>
                  </a:ext>
                </a:extLst>
              </p:cNvPr>
              <p:cNvSpPr>
                <a:spLocks noChangeAspect="1"/>
              </p:cNvSpPr>
              <p:nvPr/>
            </p:nvSpPr>
            <p:spPr>
              <a:xfrm>
                <a:off x="8505825" y="3101612"/>
                <a:ext cx="914400" cy="9144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72A25DC-C2BE-4B3B-9655-09FAB8C5C198}"/>
                  </a:ext>
                </a:extLst>
              </p:cNvPr>
              <p:cNvSpPr>
                <a:spLocks noChangeAspect="1"/>
              </p:cNvSpPr>
              <p:nvPr/>
            </p:nvSpPr>
            <p:spPr>
              <a:xfrm>
                <a:off x="8734425" y="3330212"/>
                <a:ext cx="457200" cy="4572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ECBA511-7E47-4E1C-972F-0515E44BD001}"/>
                  </a:ext>
                </a:extLst>
              </p:cNvPr>
              <p:cNvCxnSpPr>
                <a:stCxn id="30" idx="0"/>
                <a:endCxn id="30" idx="4"/>
              </p:cNvCxnSpPr>
              <p:nvPr/>
            </p:nvCxnSpPr>
            <p:spPr>
              <a:xfrm>
                <a:off x="8963025" y="2644412"/>
                <a:ext cx="0" cy="182880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8A3E1-BDBF-4227-B6FB-488864065E58}"/>
                  </a:ext>
                </a:extLst>
              </p:cNvPr>
              <p:cNvCxnSpPr>
                <a:stCxn id="30" idx="2"/>
                <a:endCxn id="30" idx="6"/>
              </p:cNvCxnSpPr>
              <p:nvPr/>
            </p:nvCxnSpPr>
            <p:spPr>
              <a:xfrm>
                <a:off x="8048625" y="3558812"/>
                <a:ext cx="1828800" cy="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90F616DA-41AA-4B76-833A-6B15E9B97462}"/>
              </a:ext>
            </a:extLst>
          </p:cNvPr>
          <p:cNvGrpSpPr/>
          <p:nvPr/>
        </p:nvGrpSpPr>
        <p:grpSpPr>
          <a:xfrm>
            <a:off x="276411" y="3846465"/>
            <a:ext cx="777240" cy="777240"/>
            <a:chOff x="276411" y="3846465"/>
            <a:chExt cx="777240" cy="777240"/>
          </a:xfrm>
        </p:grpSpPr>
        <p:sp>
          <p:nvSpPr>
            <p:cNvPr id="45" name="Rectangle: Rounded Corners 44">
              <a:extLst>
                <a:ext uri="{FF2B5EF4-FFF2-40B4-BE49-F238E27FC236}">
                  <a16:creationId xmlns:a16="http://schemas.microsoft.com/office/drawing/2014/main" id="{7557B126-D466-4F50-BAD2-F13F5BF8738A}"/>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0EB73B1-EDD3-4C2E-BCF7-2BFC58C2A53F}"/>
                </a:ext>
              </a:extLst>
            </p:cNvPr>
            <p:cNvGrpSpPr/>
            <p:nvPr/>
          </p:nvGrpSpPr>
          <p:grpSpPr>
            <a:xfrm>
              <a:off x="480120" y="3959159"/>
              <a:ext cx="473416" cy="607325"/>
              <a:chOff x="8356600" y="1190680"/>
              <a:chExt cx="1966382" cy="2137989"/>
            </a:xfrm>
            <a:solidFill>
              <a:schemeClr val="bg1">
                <a:alpha val="25098"/>
              </a:schemeClr>
            </a:solidFill>
          </p:grpSpPr>
          <p:sp>
            <p:nvSpPr>
              <p:cNvPr id="48" name="Oval 47">
                <a:extLst>
                  <a:ext uri="{FF2B5EF4-FFF2-40B4-BE49-F238E27FC236}">
                    <a16:creationId xmlns:a16="http://schemas.microsoft.com/office/drawing/2014/main" id="{B0C74F0E-C5DD-41A7-ABBF-BEF9EC7DBAED}"/>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836EF6F-FFDA-4E2B-A764-D54A288224B9}"/>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A58167B-CBD2-4740-AB9E-14E805C7806D}"/>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C8551B6-36AA-497D-9079-0CF83AC19172}"/>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F4251A3-FC7C-45E3-8289-99B82AA78791}"/>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7467A89-530E-426C-ABEA-501BB1CC2F37}"/>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C5F3A88-EE02-4AAD-BA85-4A5EAFFC30F5}"/>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C72B9661-4863-4C8F-B0AB-17129431981D}"/>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Graphic 55" descr="Building Brick Wall with solid fill">
            <a:extLst>
              <a:ext uri="{FF2B5EF4-FFF2-40B4-BE49-F238E27FC236}">
                <a16:creationId xmlns:a16="http://schemas.microsoft.com/office/drawing/2014/main" id="{91A88004-EDBB-4B33-85ED-0EC9CEDF5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711720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DF6B-CFFD-489E-A870-4B4581D0706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6B7EE5A8-FEA3-44B4-B20C-728D8450F828}"/>
              </a:ext>
            </a:extLst>
          </p:cNvPr>
          <p:cNvSpPr>
            <a:spLocks noGrp="1"/>
          </p:cNvSpPr>
          <p:nvPr>
            <p:ph sz="quarter" idx="11"/>
          </p:nvPr>
        </p:nvSpPr>
        <p:spPr/>
        <p:txBody>
          <a:bodyPr/>
          <a:lstStyle/>
          <a:p>
            <a:r>
              <a:rPr lang="en-US"/>
              <a:t>Jed Fazler</a:t>
            </a:r>
          </a:p>
        </p:txBody>
      </p:sp>
      <p:sp>
        <p:nvSpPr>
          <p:cNvPr id="30" name="Rectangle: Rounded Corners 29">
            <a:extLst>
              <a:ext uri="{FF2B5EF4-FFF2-40B4-BE49-F238E27FC236}">
                <a16:creationId xmlns:a16="http://schemas.microsoft.com/office/drawing/2014/main" id="{B25B8517-0A66-4602-9F5B-91AE4CB85E74}"/>
              </a:ext>
            </a:extLst>
          </p:cNvPr>
          <p:cNvSpPr/>
          <p:nvPr/>
        </p:nvSpPr>
        <p:spPr>
          <a:xfrm>
            <a:off x="2178993" y="3039256"/>
            <a:ext cx="2286000" cy="6858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Helvetica" panose="020B0604020202020204" pitchFamily="34" charset="0"/>
                <a:cs typeface="Helvetica" panose="020B0604020202020204" pitchFamily="34" charset="0"/>
              </a:rPr>
              <a:t>ACTUATION</a:t>
            </a:r>
          </a:p>
        </p:txBody>
      </p:sp>
      <p:sp>
        <p:nvSpPr>
          <p:cNvPr id="31" name="Rectangle: Rounded Corners 30">
            <a:extLst>
              <a:ext uri="{FF2B5EF4-FFF2-40B4-BE49-F238E27FC236}">
                <a16:creationId xmlns:a16="http://schemas.microsoft.com/office/drawing/2014/main" id="{9F71BCB4-F35B-4453-ADD0-6F70400CC4DE}"/>
              </a:ext>
            </a:extLst>
          </p:cNvPr>
          <p:cNvSpPr/>
          <p:nvPr/>
        </p:nvSpPr>
        <p:spPr>
          <a:xfrm>
            <a:off x="5382598" y="3719386"/>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Mechanical</a:t>
            </a:r>
          </a:p>
        </p:txBody>
      </p:sp>
      <p:sp>
        <p:nvSpPr>
          <p:cNvPr id="32" name="Rectangle: Rounded Corners 31">
            <a:extLst>
              <a:ext uri="{FF2B5EF4-FFF2-40B4-BE49-F238E27FC236}">
                <a16:creationId xmlns:a16="http://schemas.microsoft.com/office/drawing/2014/main" id="{CDC088AC-90FE-436A-A55F-856111CD75B4}"/>
              </a:ext>
            </a:extLst>
          </p:cNvPr>
          <p:cNvSpPr/>
          <p:nvPr/>
        </p:nvSpPr>
        <p:spPr>
          <a:xfrm>
            <a:off x="5382598" y="1577868"/>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Flow</a:t>
            </a:r>
          </a:p>
        </p:txBody>
      </p:sp>
      <p:sp>
        <p:nvSpPr>
          <p:cNvPr id="33" name="Rectangle: Rounded Corners 32">
            <a:extLst>
              <a:ext uri="{FF2B5EF4-FFF2-40B4-BE49-F238E27FC236}">
                <a16:creationId xmlns:a16="http://schemas.microsoft.com/office/drawing/2014/main" id="{CAC77D8F-E93F-477D-BE33-8259A6CD6E53}"/>
              </a:ext>
            </a:extLst>
          </p:cNvPr>
          <p:cNvSpPr/>
          <p:nvPr/>
        </p:nvSpPr>
        <p:spPr>
          <a:xfrm>
            <a:off x="8527834" y="3713399"/>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roll</a:t>
            </a:r>
          </a:p>
        </p:txBody>
      </p:sp>
      <p:sp>
        <p:nvSpPr>
          <p:cNvPr id="34" name="Rectangle: Rounded Corners 33">
            <a:extLst>
              <a:ext uri="{FF2B5EF4-FFF2-40B4-BE49-F238E27FC236}">
                <a16:creationId xmlns:a16="http://schemas.microsoft.com/office/drawing/2014/main" id="{49343E74-A754-4432-8A21-7AE74E339450}"/>
              </a:ext>
            </a:extLst>
          </p:cNvPr>
          <p:cNvSpPr/>
          <p:nvPr/>
        </p:nvSpPr>
        <p:spPr>
          <a:xfrm>
            <a:off x="8527834" y="1571881"/>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flow attachment</a:t>
            </a:r>
          </a:p>
        </p:txBody>
      </p:sp>
      <p:cxnSp>
        <p:nvCxnSpPr>
          <p:cNvPr id="35" name="Straight Connector 34">
            <a:extLst>
              <a:ext uri="{FF2B5EF4-FFF2-40B4-BE49-F238E27FC236}">
                <a16:creationId xmlns:a16="http://schemas.microsoft.com/office/drawing/2014/main" id="{0F01F264-9DCB-4F4E-A7F3-84DC99F631EF}"/>
              </a:ext>
            </a:extLst>
          </p:cNvPr>
          <p:cNvCxnSpPr>
            <a:stCxn id="32" idx="3"/>
            <a:endCxn id="34" idx="1"/>
          </p:cNvCxnSpPr>
          <p:nvPr/>
        </p:nvCxnSpPr>
        <p:spPr>
          <a:xfrm flipV="1">
            <a:off x="7610232" y="196162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9E22E60-6948-46C2-83C5-528839ED759A}"/>
              </a:ext>
            </a:extLst>
          </p:cNvPr>
          <p:cNvCxnSpPr>
            <a:stCxn id="31" idx="3"/>
            <a:endCxn id="33" idx="1"/>
          </p:cNvCxnSpPr>
          <p:nvPr/>
        </p:nvCxnSpPr>
        <p:spPr>
          <a:xfrm flipV="1">
            <a:off x="7610232" y="410314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A5CE3342-902A-406F-A11A-47439D822813}"/>
              </a:ext>
            </a:extLst>
          </p:cNvPr>
          <p:cNvSpPr/>
          <p:nvPr/>
        </p:nvSpPr>
        <p:spPr>
          <a:xfrm>
            <a:off x="8527834" y="2639646"/>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pitch</a:t>
            </a:r>
          </a:p>
        </p:txBody>
      </p:sp>
      <p:cxnSp>
        <p:nvCxnSpPr>
          <p:cNvPr id="38" name="Straight Connector 37">
            <a:extLst>
              <a:ext uri="{FF2B5EF4-FFF2-40B4-BE49-F238E27FC236}">
                <a16:creationId xmlns:a16="http://schemas.microsoft.com/office/drawing/2014/main" id="{B4B41FC3-B379-4FD4-8DC3-A590EF80B203}"/>
              </a:ext>
            </a:extLst>
          </p:cNvPr>
          <p:cNvCxnSpPr>
            <a:stCxn id="37" idx="1"/>
          </p:cNvCxnSpPr>
          <p:nvPr/>
        </p:nvCxnSpPr>
        <p:spPr>
          <a:xfrm flipH="1">
            <a:off x="8069033" y="302939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D5840A-0AD7-4A9D-B64E-85262691EB92}"/>
              </a:ext>
            </a:extLst>
          </p:cNvPr>
          <p:cNvCxnSpPr/>
          <p:nvPr/>
        </p:nvCxnSpPr>
        <p:spPr>
          <a:xfrm>
            <a:off x="8069033" y="303537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54C1C-8619-4E35-A914-EA5772F8ABF2}"/>
              </a:ext>
            </a:extLst>
          </p:cNvPr>
          <p:cNvCxnSpPr>
            <a:cxnSpLocks/>
          </p:cNvCxnSpPr>
          <p:nvPr/>
        </p:nvCxnSpPr>
        <p:spPr>
          <a:xfrm flipH="1" flipV="1">
            <a:off x="4923797" y="196273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82D5F-71B8-4F86-A238-4870951F22FE}"/>
              </a:ext>
            </a:extLst>
          </p:cNvPr>
          <p:cNvCxnSpPr>
            <a:cxnSpLocks/>
          </p:cNvCxnSpPr>
          <p:nvPr/>
        </p:nvCxnSpPr>
        <p:spPr>
          <a:xfrm flipH="1" flipV="1">
            <a:off x="4923797" y="410314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367858F-91EF-495C-9900-C40535927B57}"/>
              </a:ext>
            </a:extLst>
          </p:cNvPr>
          <p:cNvCxnSpPr/>
          <p:nvPr/>
        </p:nvCxnSpPr>
        <p:spPr>
          <a:xfrm>
            <a:off x="4923797" y="196162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996AB3-7168-4450-A91D-8BE55C2B1F8B}"/>
              </a:ext>
            </a:extLst>
          </p:cNvPr>
          <p:cNvCxnSpPr>
            <a:stCxn id="30"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3E99D6D-F1C7-486A-A2B6-6004C2020ACB}"/>
              </a:ext>
            </a:extLst>
          </p:cNvPr>
          <p:cNvSpPr/>
          <p:nvPr/>
        </p:nvSpPr>
        <p:spPr>
          <a:xfrm>
            <a:off x="276410" y="4897712"/>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37AEF3-FB10-4EC0-95BC-FB2824B5AB88}"/>
              </a:ext>
            </a:extLst>
          </p:cNvPr>
          <p:cNvSpPr/>
          <p:nvPr/>
        </p:nvSpPr>
        <p:spPr>
          <a:xfrm>
            <a:off x="276410" y="3846465"/>
            <a:ext cx="777240" cy="77724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5A8F1E8E-F852-4C9F-888A-DF438B94406A}"/>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Power with solid fill">
            <a:extLst>
              <a:ext uri="{FF2B5EF4-FFF2-40B4-BE49-F238E27FC236}">
                <a16:creationId xmlns:a16="http://schemas.microsoft.com/office/drawing/2014/main" id="{0435B985-CE02-43B5-8A90-63F0D5F6A5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cxnSp>
        <p:nvCxnSpPr>
          <p:cNvPr id="70" name="Straight Connector 69">
            <a:extLst>
              <a:ext uri="{FF2B5EF4-FFF2-40B4-BE49-F238E27FC236}">
                <a16:creationId xmlns:a16="http://schemas.microsoft.com/office/drawing/2014/main" id="{C033B62D-9E56-49E5-8BAF-069381545CA3}"/>
              </a:ext>
            </a:extLst>
          </p:cNvPr>
          <p:cNvCxnSpPr/>
          <p:nvPr/>
        </p:nvCxnSpPr>
        <p:spPr>
          <a:xfrm>
            <a:off x="8069033" y="4089822"/>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86ED6101-812F-44AF-817C-8A00B9A9AC4C}"/>
              </a:ext>
            </a:extLst>
          </p:cNvPr>
          <p:cNvSpPr/>
          <p:nvPr/>
        </p:nvSpPr>
        <p:spPr>
          <a:xfrm>
            <a:off x="8527834" y="4767843"/>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yaw</a:t>
            </a:r>
          </a:p>
        </p:txBody>
      </p:sp>
      <p:cxnSp>
        <p:nvCxnSpPr>
          <p:cNvPr id="72" name="Straight Connector 71">
            <a:extLst>
              <a:ext uri="{FF2B5EF4-FFF2-40B4-BE49-F238E27FC236}">
                <a16:creationId xmlns:a16="http://schemas.microsoft.com/office/drawing/2014/main" id="{8BE1A5C9-0546-4F6E-90A1-F8B576ADFECB}"/>
              </a:ext>
            </a:extLst>
          </p:cNvPr>
          <p:cNvCxnSpPr>
            <a:stCxn id="71" idx="1"/>
          </p:cNvCxnSpPr>
          <p:nvPr/>
        </p:nvCxnSpPr>
        <p:spPr>
          <a:xfrm flipH="1">
            <a:off x="8069033" y="5157587"/>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5691DEAD-9C7D-404D-8D3F-5A9F1D27323B}"/>
              </a:ext>
            </a:extLst>
          </p:cNvPr>
          <p:cNvSpPr>
            <a:spLocks noGrp="1"/>
          </p:cNvSpPr>
          <p:nvPr>
            <p:ph type="sldNum" sz="quarter" idx="4"/>
          </p:nvPr>
        </p:nvSpPr>
        <p:spPr/>
        <p:txBody>
          <a:bodyPr/>
          <a:lstStyle/>
          <a:p>
            <a:fld id="{1504101C-439A-4B4A-8615-B63CB065D830}" type="slidenum">
              <a:rPr lang="en-US" smtClean="0"/>
              <a:t>41</a:t>
            </a:fld>
            <a:endParaRPr lang="en-US"/>
          </a:p>
        </p:txBody>
      </p:sp>
      <p:sp>
        <p:nvSpPr>
          <p:cNvPr id="45" name="Rectangle: Rounded Corners 44">
            <a:extLst>
              <a:ext uri="{FF2B5EF4-FFF2-40B4-BE49-F238E27FC236}">
                <a16:creationId xmlns:a16="http://schemas.microsoft.com/office/drawing/2014/main" id="{6FCBD63E-AF49-459A-87E6-03EDF4800298}"/>
              </a:ext>
            </a:extLst>
          </p:cNvPr>
          <p:cNvSpPr/>
          <p:nvPr/>
        </p:nvSpPr>
        <p:spPr>
          <a:xfrm>
            <a:off x="276410" y="2792020"/>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B60F443-FEBF-4A54-8455-DC5DBC36CA69}"/>
              </a:ext>
            </a:extLst>
          </p:cNvPr>
          <p:cNvGrpSpPr>
            <a:grpSpLocks noChangeAspect="1"/>
          </p:cNvGrpSpPr>
          <p:nvPr/>
        </p:nvGrpSpPr>
        <p:grpSpPr>
          <a:xfrm>
            <a:off x="418490" y="2920965"/>
            <a:ext cx="493079" cy="519350"/>
            <a:chOff x="8048625" y="2644412"/>
            <a:chExt cx="1828800" cy="1828800"/>
          </a:xfrm>
        </p:grpSpPr>
        <p:sp>
          <p:nvSpPr>
            <p:cNvPr id="47" name="Oval 46">
              <a:extLst>
                <a:ext uri="{FF2B5EF4-FFF2-40B4-BE49-F238E27FC236}">
                  <a16:creationId xmlns:a16="http://schemas.microsoft.com/office/drawing/2014/main" id="{622FA8BC-2353-41A7-81F9-B1C22D760CDC}"/>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0B8E2A7F-B946-461D-AD4F-F088322E1653}"/>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EDF86827-062E-4889-83AB-50742E38DADC}"/>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31C2313B-A8A5-4D95-9F7D-CB746358F8FD}"/>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Connector 50">
              <a:extLst>
                <a:ext uri="{FF2B5EF4-FFF2-40B4-BE49-F238E27FC236}">
                  <a16:creationId xmlns:a16="http://schemas.microsoft.com/office/drawing/2014/main" id="{F1536855-530C-4259-9178-3A19FC36C85F}"/>
                </a:ext>
              </a:extLst>
            </p:cNvPr>
            <p:cNvCxnSpPr>
              <a:stCxn id="47" idx="0"/>
              <a:endCxn id="47"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7858D2-D38C-40CC-8283-7D528043F0BC}"/>
                </a:ext>
              </a:extLst>
            </p:cNvPr>
            <p:cNvCxnSpPr>
              <a:stCxn id="47" idx="2"/>
              <a:endCxn id="47"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C66707B-C2CE-4A28-99C9-80121DB998AB}"/>
              </a:ext>
            </a:extLst>
          </p:cNvPr>
          <p:cNvGrpSpPr/>
          <p:nvPr/>
        </p:nvGrpSpPr>
        <p:grpSpPr>
          <a:xfrm>
            <a:off x="480120" y="3959159"/>
            <a:ext cx="473416" cy="607325"/>
            <a:chOff x="8356600" y="1190680"/>
            <a:chExt cx="1966382" cy="2137989"/>
          </a:xfrm>
        </p:grpSpPr>
        <p:sp>
          <p:nvSpPr>
            <p:cNvPr id="54" name="Oval 53">
              <a:extLst>
                <a:ext uri="{FF2B5EF4-FFF2-40B4-BE49-F238E27FC236}">
                  <a16:creationId xmlns:a16="http://schemas.microsoft.com/office/drawing/2014/main" id="{2CE68F70-ED32-43EE-A083-D4EAA9EA03F5}"/>
                </a:ext>
              </a:extLst>
            </p:cNvPr>
            <p:cNvSpPr/>
            <p:nvPr/>
          </p:nvSpPr>
          <p:spPr>
            <a:xfrm>
              <a:off x="8365067" y="16829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44D579-A1B0-47BD-85AF-78D7D988C6E2}"/>
                </a:ext>
              </a:extLst>
            </p:cNvPr>
            <p:cNvSpPr/>
            <p:nvPr/>
          </p:nvSpPr>
          <p:spPr>
            <a:xfrm>
              <a:off x="8356600" y="25973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64860DD-5541-4010-B755-1F032D95E6D5}"/>
                </a:ext>
              </a:extLst>
            </p:cNvPr>
            <p:cNvSpPr/>
            <p:nvPr/>
          </p:nvSpPr>
          <p:spPr>
            <a:xfrm>
              <a:off x="9408582" y="1797289"/>
              <a:ext cx="914400" cy="914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A9ED372-49F3-4FCB-8541-58996F13E852}"/>
                </a:ext>
              </a:extLst>
            </p:cNvPr>
            <p:cNvSpPr/>
            <p:nvPr/>
          </p:nvSpPr>
          <p:spPr>
            <a:xfrm>
              <a:off x="9728620" y="2423344"/>
              <a:ext cx="274320" cy="8913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BCFA9EB-623B-4396-86B9-A555F2C1FFF8}"/>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59C19101-7998-4DB7-AE6A-8704C540523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600A2D63-390D-4DD6-8356-EE0FBFE22017}"/>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4D159A97-6F5D-4B3B-9C1F-68596CFC7187}"/>
                </a:ext>
              </a:extLst>
            </p:cNvPr>
            <p:cNvSpPr/>
            <p:nvPr/>
          </p:nvSpPr>
          <p:spPr>
            <a:xfrm rot="1341925">
              <a:off x="8650050" y="1764811"/>
              <a:ext cx="63500" cy="8763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Graphic 72" descr="Building Brick Wall with solid fill">
            <a:extLst>
              <a:ext uri="{FF2B5EF4-FFF2-40B4-BE49-F238E27FC236}">
                <a16:creationId xmlns:a16="http://schemas.microsoft.com/office/drawing/2014/main" id="{2BD88D99-8E62-41FF-9AD5-C508E37BE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3923777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295-34C5-4637-93BE-4254DAF77020}"/>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EB69D54D-4FE0-4E68-BF9D-1AE24AA9387B}"/>
              </a:ext>
            </a:extLst>
          </p:cNvPr>
          <p:cNvSpPr>
            <a:spLocks noGrp="1"/>
          </p:cNvSpPr>
          <p:nvPr>
            <p:ph sz="quarter" idx="11"/>
          </p:nvPr>
        </p:nvSpPr>
        <p:spPr/>
        <p:txBody>
          <a:bodyPr/>
          <a:lstStyle/>
          <a:p>
            <a:r>
              <a:rPr lang="en-US"/>
              <a:t>Jed Fazler</a:t>
            </a:r>
          </a:p>
        </p:txBody>
      </p:sp>
      <p:sp>
        <p:nvSpPr>
          <p:cNvPr id="31" name="Rectangle: Rounded Corners 30">
            <a:extLst>
              <a:ext uri="{FF2B5EF4-FFF2-40B4-BE49-F238E27FC236}">
                <a16:creationId xmlns:a16="http://schemas.microsoft.com/office/drawing/2014/main" id="{CBF338EB-C85A-4DCE-BDB3-625EE96B64DC}"/>
              </a:ext>
            </a:extLst>
          </p:cNvPr>
          <p:cNvSpPr/>
          <p:nvPr/>
        </p:nvSpPr>
        <p:spPr>
          <a:xfrm>
            <a:off x="2178993" y="3039256"/>
            <a:ext cx="2286000" cy="68580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Helvetica" panose="020B0604020202020204" pitchFamily="34" charset="0"/>
                <a:cs typeface="Helvetica" panose="020B0604020202020204" pitchFamily="34" charset="0"/>
              </a:rPr>
              <a:t>STRUCTURE</a:t>
            </a:r>
          </a:p>
        </p:txBody>
      </p:sp>
      <p:sp>
        <p:nvSpPr>
          <p:cNvPr id="32" name="Rectangle: Rounded Corners 31">
            <a:extLst>
              <a:ext uri="{FF2B5EF4-FFF2-40B4-BE49-F238E27FC236}">
                <a16:creationId xmlns:a16="http://schemas.microsoft.com/office/drawing/2014/main" id="{AE22FF77-3EA5-4D6C-BF65-EE773BE5F358}"/>
              </a:ext>
            </a:extLst>
          </p:cNvPr>
          <p:cNvSpPr/>
          <p:nvPr/>
        </p:nvSpPr>
        <p:spPr>
          <a:xfrm>
            <a:off x="5382597" y="4118626"/>
            <a:ext cx="2227634" cy="779488"/>
          </a:xfrm>
          <a:prstGeom prst="roundRect">
            <a:avLst/>
          </a:prstGeom>
          <a:gradFill>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Protects components</a:t>
            </a:r>
          </a:p>
        </p:txBody>
      </p:sp>
      <p:sp>
        <p:nvSpPr>
          <p:cNvPr id="33" name="Rectangle: Rounded Corners 32">
            <a:extLst>
              <a:ext uri="{FF2B5EF4-FFF2-40B4-BE49-F238E27FC236}">
                <a16:creationId xmlns:a16="http://schemas.microsoft.com/office/drawing/2014/main" id="{D618FAA2-8C8E-4851-B402-67F609A115B4}"/>
              </a:ext>
            </a:extLst>
          </p:cNvPr>
          <p:cNvSpPr/>
          <p:nvPr/>
        </p:nvSpPr>
        <p:spPr>
          <a:xfrm>
            <a:off x="5382597" y="1977108"/>
            <a:ext cx="2227634" cy="779488"/>
          </a:xfrm>
          <a:prstGeom prst="roundRect">
            <a:avLst/>
          </a:prstGeom>
          <a:gradFill flip="none" rotWithShape="1">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integrity</a:t>
            </a:r>
          </a:p>
        </p:txBody>
      </p:sp>
      <p:cxnSp>
        <p:nvCxnSpPr>
          <p:cNvPr id="34" name="Straight Connector 33">
            <a:extLst>
              <a:ext uri="{FF2B5EF4-FFF2-40B4-BE49-F238E27FC236}">
                <a16:creationId xmlns:a16="http://schemas.microsoft.com/office/drawing/2014/main" id="{9264C8CA-877A-4D75-B34F-F2E9D82EE2AD}"/>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B91C3-A9FD-45AE-BBB2-90A07B40F802}"/>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2A83E-3EF0-46B3-B894-578A57B8397B}"/>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F55961-47C3-4723-ADA8-807A1851D344}"/>
              </a:ext>
            </a:extLst>
          </p:cNvPr>
          <p:cNvCxnSpPr>
            <a:stCxn id="31"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DE9AF7A9-B528-4F42-B10E-4ED8234975BA}"/>
              </a:ext>
            </a:extLst>
          </p:cNvPr>
          <p:cNvSpPr/>
          <p:nvPr/>
        </p:nvSpPr>
        <p:spPr>
          <a:xfrm>
            <a:off x="276410" y="4897712"/>
            <a:ext cx="777240" cy="77724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01ADE612-27E8-4ED4-8F31-E2D37BBAAB3B}"/>
              </a:ext>
            </a:extLst>
          </p:cNvPr>
          <p:cNvSpPr/>
          <p:nvPr/>
        </p:nvSpPr>
        <p:spPr>
          <a:xfrm>
            <a:off x="276411" y="2795218"/>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76FAD785-90B8-4DC9-BE86-943881C729EF}"/>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Power with solid fill">
            <a:extLst>
              <a:ext uri="{FF2B5EF4-FFF2-40B4-BE49-F238E27FC236}">
                <a16:creationId xmlns:a16="http://schemas.microsoft.com/office/drawing/2014/main" id="{BC2621A2-DD2C-4A03-A80C-C3C003040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675" y="1823606"/>
            <a:ext cx="586710" cy="617970"/>
          </a:xfrm>
          <a:prstGeom prst="rect">
            <a:avLst/>
          </a:prstGeom>
        </p:spPr>
      </p:pic>
      <p:sp>
        <p:nvSpPr>
          <p:cNvPr id="7" name="Slide Number Placeholder 6">
            <a:extLst>
              <a:ext uri="{FF2B5EF4-FFF2-40B4-BE49-F238E27FC236}">
                <a16:creationId xmlns:a16="http://schemas.microsoft.com/office/drawing/2014/main" id="{010B0626-57AA-4C63-837E-02CB98AC494B}"/>
              </a:ext>
            </a:extLst>
          </p:cNvPr>
          <p:cNvSpPr>
            <a:spLocks noGrp="1"/>
          </p:cNvSpPr>
          <p:nvPr>
            <p:ph type="sldNum" sz="quarter" idx="4"/>
          </p:nvPr>
        </p:nvSpPr>
        <p:spPr/>
        <p:txBody>
          <a:bodyPr/>
          <a:lstStyle/>
          <a:p>
            <a:fld id="{1504101C-439A-4B4A-8615-B63CB065D830}" type="slidenum">
              <a:rPr lang="en-US" smtClean="0"/>
              <a:t>42</a:t>
            </a:fld>
            <a:endParaRPr lang="en-US"/>
          </a:p>
        </p:txBody>
      </p:sp>
      <p:grpSp>
        <p:nvGrpSpPr>
          <p:cNvPr id="22" name="Group 21">
            <a:extLst>
              <a:ext uri="{FF2B5EF4-FFF2-40B4-BE49-F238E27FC236}">
                <a16:creationId xmlns:a16="http://schemas.microsoft.com/office/drawing/2014/main" id="{3A5E705D-3C50-480D-8596-A22C768046D9}"/>
              </a:ext>
            </a:extLst>
          </p:cNvPr>
          <p:cNvGrpSpPr>
            <a:grpSpLocks noChangeAspect="1"/>
          </p:cNvGrpSpPr>
          <p:nvPr/>
        </p:nvGrpSpPr>
        <p:grpSpPr>
          <a:xfrm>
            <a:off x="418490" y="2924631"/>
            <a:ext cx="493079" cy="519350"/>
            <a:chOff x="8048625" y="2644412"/>
            <a:chExt cx="1828800" cy="1828800"/>
          </a:xfrm>
        </p:grpSpPr>
        <p:sp>
          <p:nvSpPr>
            <p:cNvPr id="23" name="Oval 22">
              <a:extLst>
                <a:ext uri="{FF2B5EF4-FFF2-40B4-BE49-F238E27FC236}">
                  <a16:creationId xmlns:a16="http://schemas.microsoft.com/office/drawing/2014/main" id="{DD62AF2E-67DC-4EB9-8BB7-96BF951A5F5F}"/>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DD126081-808F-4E27-9B91-BC853A3DBB25}"/>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36072CE4-8208-4B32-BBBA-9EFF5AFD4BDF}"/>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87598D47-6B16-422C-B7F6-4FD7DC7AA8D1}"/>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7" name="Straight Connector 26">
              <a:extLst>
                <a:ext uri="{FF2B5EF4-FFF2-40B4-BE49-F238E27FC236}">
                  <a16:creationId xmlns:a16="http://schemas.microsoft.com/office/drawing/2014/main" id="{7E394E0C-CD47-4F0D-B827-A6505D013B04}"/>
                </a:ext>
              </a:extLst>
            </p:cNvPr>
            <p:cNvCxnSpPr>
              <a:stCxn id="23" idx="0"/>
              <a:endCxn id="23"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213980-2134-4E12-BF39-A6AA78308A5B}"/>
                </a:ext>
              </a:extLst>
            </p:cNvPr>
            <p:cNvCxnSpPr>
              <a:stCxn id="23" idx="2"/>
              <a:endCxn id="23"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30E2798-19C2-40CE-B3F2-9CE13BB10A3E}"/>
              </a:ext>
            </a:extLst>
          </p:cNvPr>
          <p:cNvGrpSpPr/>
          <p:nvPr/>
        </p:nvGrpSpPr>
        <p:grpSpPr>
          <a:xfrm>
            <a:off x="276411" y="3846465"/>
            <a:ext cx="777240" cy="777240"/>
            <a:chOff x="276411" y="3846465"/>
            <a:chExt cx="777240" cy="777240"/>
          </a:xfrm>
        </p:grpSpPr>
        <p:sp>
          <p:nvSpPr>
            <p:cNvPr id="55" name="Rectangle: Rounded Corners 54">
              <a:extLst>
                <a:ext uri="{FF2B5EF4-FFF2-40B4-BE49-F238E27FC236}">
                  <a16:creationId xmlns:a16="http://schemas.microsoft.com/office/drawing/2014/main" id="{2529C01C-C471-4D74-9160-631B70D0F007}"/>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C6261B0-2A05-4671-8454-780B7D54C5F9}"/>
                </a:ext>
              </a:extLst>
            </p:cNvPr>
            <p:cNvGrpSpPr/>
            <p:nvPr/>
          </p:nvGrpSpPr>
          <p:grpSpPr>
            <a:xfrm>
              <a:off x="480120" y="3959159"/>
              <a:ext cx="473416" cy="607325"/>
              <a:chOff x="8356600" y="1190680"/>
              <a:chExt cx="1966382" cy="2137989"/>
            </a:xfrm>
            <a:solidFill>
              <a:schemeClr val="bg1">
                <a:alpha val="25098"/>
              </a:schemeClr>
            </a:solidFill>
          </p:grpSpPr>
          <p:sp>
            <p:nvSpPr>
              <p:cNvPr id="39" name="Oval 38">
                <a:extLst>
                  <a:ext uri="{FF2B5EF4-FFF2-40B4-BE49-F238E27FC236}">
                    <a16:creationId xmlns:a16="http://schemas.microsoft.com/office/drawing/2014/main" id="{85257BF4-961B-4EDC-B79F-F121BDD62FFE}"/>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50499E-1CEA-4C85-A0AE-DBA8870F9CD5}"/>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5BDD826-3C8A-476D-B878-11CA24F3E830}"/>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E70C37-F525-41DE-90AB-9CCD00FD31D3}"/>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1262C70-2586-4C1F-9E5D-0918905C934E}"/>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03B4FFE-4703-4A53-AA1E-F9B39F295625}"/>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CB66D8F2-6550-48AB-AB97-0CE4F7334CC3}"/>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204EC722-835E-4BE1-AC65-8AD337E5419C}"/>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6" name="Graphic 65" descr="Building Brick Wall with solid fill">
            <a:extLst>
              <a:ext uri="{FF2B5EF4-FFF2-40B4-BE49-F238E27FC236}">
                <a16:creationId xmlns:a16="http://schemas.microsoft.com/office/drawing/2014/main" id="{9C221316-08E6-4D5D-9D3A-9322C15902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251819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r>
              <a:rPr lang="en-US"/>
              <a:t>Polar Control Model</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43</a:t>
            </a:fld>
            <a:endParaRPr lang="en-US"/>
          </a:p>
        </p:txBody>
      </p:sp>
      <p:pic>
        <p:nvPicPr>
          <p:cNvPr id="6" name="Picture 5" descr="A picture containing knife, weapon, light&#10;&#10;Description automatically generated">
            <a:extLst>
              <a:ext uri="{FF2B5EF4-FFF2-40B4-BE49-F238E27FC236}">
                <a16:creationId xmlns:a16="http://schemas.microsoft.com/office/drawing/2014/main" id="{43465C56-F86F-42AC-8B66-1AFA2BCCA1B0}"/>
              </a:ext>
            </a:extLst>
          </p:cNvPr>
          <p:cNvPicPr>
            <a:picLocks noChangeAspect="1"/>
          </p:cNvPicPr>
          <p:nvPr/>
        </p:nvPicPr>
        <p:blipFill rotWithShape="1">
          <a:blip r:embed="rId2"/>
          <a:srcRect l="9961" t="34631" r="1639" b="31863"/>
          <a:stretch/>
        </p:blipFill>
        <p:spPr>
          <a:xfrm flipV="1">
            <a:off x="3181497" y="1710686"/>
            <a:ext cx="5829006" cy="1707411"/>
          </a:xfrm>
          <a:prstGeom prst="rect">
            <a:avLst/>
          </a:prstGeom>
        </p:spPr>
      </p:pic>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1683656" y="3701102"/>
            <a:ext cx="3468915" cy="1580986"/>
          </a:xfrm>
          <a:prstGeom prst="rect">
            <a:avLst/>
          </a:prstGeom>
        </p:spPr>
      </p:pic>
      <p:sp>
        <p:nvSpPr>
          <p:cNvPr id="34" name="Oval 33">
            <a:extLst>
              <a:ext uri="{FF2B5EF4-FFF2-40B4-BE49-F238E27FC236}">
                <a16:creationId xmlns:a16="http://schemas.microsoft.com/office/drawing/2014/main" id="{0608DAE1-A939-4CD1-A971-B0258916B447}"/>
              </a:ext>
            </a:extLst>
          </p:cNvPr>
          <p:cNvSpPr>
            <a:spLocks noChangeAspect="1"/>
          </p:cNvSpPr>
          <p:nvPr/>
        </p:nvSpPr>
        <p:spPr>
          <a:xfrm>
            <a:off x="920499" y="5030847"/>
            <a:ext cx="502482" cy="502482"/>
          </a:xfrm>
          <a:prstGeom prst="ellipse">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5</a:t>
            </a:r>
            <a:endParaRPr lang="en-US" sz="4400">
              <a:solidFill>
                <a:schemeClr val="tx1"/>
              </a:solidFill>
            </a:endParaRPr>
          </a:p>
        </p:txBody>
      </p:sp>
      <p:sp>
        <p:nvSpPr>
          <p:cNvPr id="35" name="Oval 34">
            <a:extLst>
              <a:ext uri="{FF2B5EF4-FFF2-40B4-BE49-F238E27FC236}">
                <a16:creationId xmlns:a16="http://schemas.microsoft.com/office/drawing/2014/main" id="{8274F979-A941-4338-A18A-7ABBCC45255E}"/>
              </a:ext>
            </a:extLst>
          </p:cNvPr>
          <p:cNvSpPr>
            <a:spLocks noChangeAspect="1"/>
          </p:cNvSpPr>
          <p:nvPr/>
        </p:nvSpPr>
        <p:spPr>
          <a:xfrm>
            <a:off x="2600925" y="5264365"/>
            <a:ext cx="502482" cy="5024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p>
        </p:txBody>
      </p:sp>
      <p:sp>
        <p:nvSpPr>
          <p:cNvPr id="36" name="Oval 35">
            <a:extLst>
              <a:ext uri="{FF2B5EF4-FFF2-40B4-BE49-F238E27FC236}">
                <a16:creationId xmlns:a16="http://schemas.microsoft.com/office/drawing/2014/main" id="{27EA2DA1-5316-45CB-B81C-29A01446F91F}"/>
              </a:ext>
            </a:extLst>
          </p:cNvPr>
          <p:cNvSpPr>
            <a:spLocks noChangeAspect="1"/>
          </p:cNvSpPr>
          <p:nvPr/>
        </p:nvSpPr>
        <p:spPr>
          <a:xfrm>
            <a:off x="2309466" y="3026024"/>
            <a:ext cx="502482" cy="502482"/>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1</a:t>
            </a:r>
            <a:endParaRPr lang="en-US" sz="2800">
              <a:solidFill>
                <a:schemeClr val="tx1"/>
              </a:solidFill>
            </a:endParaRPr>
          </a:p>
        </p:txBody>
      </p:sp>
      <p:sp>
        <p:nvSpPr>
          <p:cNvPr id="37" name="Oval 36">
            <a:extLst>
              <a:ext uri="{FF2B5EF4-FFF2-40B4-BE49-F238E27FC236}">
                <a16:creationId xmlns:a16="http://schemas.microsoft.com/office/drawing/2014/main" id="{3E0EAEFC-5533-4A72-9391-BD2AA394F336}"/>
              </a:ext>
            </a:extLst>
          </p:cNvPr>
          <p:cNvSpPr>
            <a:spLocks noChangeAspect="1"/>
          </p:cNvSpPr>
          <p:nvPr/>
        </p:nvSpPr>
        <p:spPr>
          <a:xfrm>
            <a:off x="1181174" y="3026024"/>
            <a:ext cx="502482" cy="502482"/>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4</a:t>
            </a:r>
          </a:p>
        </p:txBody>
      </p:sp>
      <p:sp>
        <p:nvSpPr>
          <p:cNvPr id="38" name="Oval 37">
            <a:extLst>
              <a:ext uri="{FF2B5EF4-FFF2-40B4-BE49-F238E27FC236}">
                <a16:creationId xmlns:a16="http://schemas.microsoft.com/office/drawing/2014/main" id="{D0B958D8-0E2A-4B23-B285-A0D12D594F4C}"/>
              </a:ext>
            </a:extLst>
          </p:cNvPr>
          <p:cNvSpPr>
            <a:spLocks noChangeAspect="1"/>
          </p:cNvSpPr>
          <p:nvPr/>
        </p:nvSpPr>
        <p:spPr>
          <a:xfrm>
            <a:off x="3418113" y="3026024"/>
            <a:ext cx="502482" cy="502482"/>
          </a:xfrm>
          <a:prstGeom prst="ellipse">
            <a:avLst/>
          </a:prstGeom>
          <a:solidFill>
            <a:srgbClr val="61C47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a:t>
            </a:r>
          </a:p>
        </p:txBody>
      </p:sp>
      <p:sp>
        <p:nvSpPr>
          <p:cNvPr id="39" name="Oval 38">
            <a:extLst>
              <a:ext uri="{FF2B5EF4-FFF2-40B4-BE49-F238E27FC236}">
                <a16:creationId xmlns:a16="http://schemas.microsoft.com/office/drawing/2014/main" id="{974390DB-C766-4B02-8E42-85D528A2594D}"/>
              </a:ext>
            </a:extLst>
          </p:cNvPr>
          <p:cNvSpPr>
            <a:spLocks noChangeAspect="1"/>
          </p:cNvSpPr>
          <p:nvPr/>
        </p:nvSpPr>
        <p:spPr>
          <a:xfrm>
            <a:off x="4943780" y="5282088"/>
            <a:ext cx="502482" cy="502482"/>
          </a:xfrm>
          <a:prstGeom prst="ellipse">
            <a:avLst/>
          </a:prstGeom>
          <a:solidFill>
            <a:srgbClr val="FF7B8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7</a:t>
            </a:r>
          </a:p>
        </p:txBody>
      </p:sp>
      <p:sp>
        <p:nvSpPr>
          <p:cNvPr id="40" name="Oval 39">
            <a:extLst>
              <a:ext uri="{FF2B5EF4-FFF2-40B4-BE49-F238E27FC236}">
                <a16:creationId xmlns:a16="http://schemas.microsoft.com/office/drawing/2014/main" id="{FB067D1A-C623-4E4A-AB34-9262E24DD2B1}"/>
              </a:ext>
            </a:extLst>
          </p:cNvPr>
          <p:cNvSpPr>
            <a:spLocks noChangeAspect="1"/>
          </p:cNvSpPr>
          <p:nvPr/>
        </p:nvSpPr>
        <p:spPr>
          <a:xfrm>
            <a:off x="669258" y="3989113"/>
            <a:ext cx="502482" cy="502482"/>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3</a:t>
            </a:r>
          </a:p>
        </p:txBody>
      </p:sp>
      <p:sp>
        <p:nvSpPr>
          <p:cNvPr id="45" name="Arrow: Right 44">
            <a:extLst>
              <a:ext uri="{FF2B5EF4-FFF2-40B4-BE49-F238E27FC236}">
                <a16:creationId xmlns:a16="http://schemas.microsoft.com/office/drawing/2014/main" id="{543BE7FE-FCCC-4440-BBEA-CF2738D3714B}"/>
              </a:ext>
            </a:extLst>
          </p:cNvPr>
          <p:cNvSpPr/>
          <p:nvPr/>
        </p:nvSpPr>
        <p:spPr>
          <a:xfrm rot="15288849">
            <a:off x="2402420" y="4860769"/>
            <a:ext cx="538634" cy="227715"/>
          </a:xfrm>
          <a:prstGeom prst="righ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DF9DD6AE-3FE3-4EF8-82EC-3F1474BCDEAD}"/>
              </a:ext>
            </a:extLst>
          </p:cNvPr>
          <p:cNvSpPr/>
          <p:nvPr/>
        </p:nvSpPr>
        <p:spPr>
          <a:xfrm rot="5996764">
            <a:off x="2198813" y="3709191"/>
            <a:ext cx="538634" cy="227715"/>
          </a:xfrm>
          <a:prstGeom prst="rightArrow">
            <a:avLst/>
          </a:prstGeom>
          <a:solidFill>
            <a:srgbClr val="FA00D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01066340-C305-4DF1-BF56-3E1CD5DFA688}"/>
              </a:ext>
            </a:extLst>
          </p:cNvPr>
          <p:cNvSpPr/>
          <p:nvPr/>
        </p:nvSpPr>
        <p:spPr>
          <a:xfrm rot="865092">
            <a:off x="1199830" y="4264475"/>
            <a:ext cx="615553" cy="227715"/>
          </a:xfrm>
          <a:prstGeom prst="rightArrow">
            <a:avLst/>
          </a:prstGeom>
          <a:solidFill>
            <a:srgbClr val="E3B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E7C6429D-6CA6-4FBE-8E23-2F442C46440F}"/>
              </a:ext>
            </a:extLst>
          </p:cNvPr>
          <p:cNvSpPr/>
          <p:nvPr/>
        </p:nvSpPr>
        <p:spPr>
          <a:xfrm rot="3028174">
            <a:off x="1520655" y="3580387"/>
            <a:ext cx="504306" cy="227715"/>
          </a:xfrm>
          <a:prstGeom prst="rightArrow">
            <a:avLst/>
          </a:prstGeom>
          <a:solidFill>
            <a:srgbClr val="28DA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0FC91802-076A-435F-A089-70574EB07883}"/>
              </a:ext>
            </a:extLst>
          </p:cNvPr>
          <p:cNvSpPr/>
          <p:nvPr/>
        </p:nvSpPr>
        <p:spPr>
          <a:xfrm rot="20022468">
            <a:off x="1431502" y="4916989"/>
            <a:ext cx="504306" cy="227715"/>
          </a:xfrm>
          <a:prstGeom prst="rightArrow">
            <a:avLst/>
          </a:prstGeom>
          <a:solidFill>
            <a:srgbClr val="AFAB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8AF0FCA-D162-4C14-856C-3F2D3D835CB0}"/>
              </a:ext>
            </a:extLst>
          </p:cNvPr>
          <p:cNvSpPr/>
          <p:nvPr/>
        </p:nvSpPr>
        <p:spPr>
          <a:xfrm rot="6781457">
            <a:off x="3213791" y="3673045"/>
            <a:ext cx="504306" cy="227715"/>
          </a:xfrm>
          <a:prstGeom prst="rightArrow">
            <a:avLst/>
          </a:prstGeom>
          <a:solidFill>
            <a:srgbClr val="61C47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E356E96-1EBA-43E4-93E9-468A5517BC00}"/>
              </a:ext>
            </a:extLst>
          </p:cNvPr>
          <p:cNvSpPr/>
          <p:nvPr/>
        </p:nvSpPr>
        <p:spPr>
          <a:xfrm rot="13740804">
            <a:off x="4609204" y="4968236"/>
            <a:ext cx="504306" cy="227715"/>
          </a:xfrm>
          <a:prstGeom prst="rightArrow">
            <a:avLst/>
          </a:prstGeom>
          <a:solidFill>
            <a:srgbClr val="FF7B8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E637AE8-9EC3-4C79-B2C8-C7E602794878}"/>
              </a:ext>
            </a:extLst>
          </p:cNvPr>
          <p:cNvSpPr/>
          <p:nvPr/>
        </p:nvSpPr>
        <p:spPr>
          <a:xfrm>
            <a:off x="5005388" y="1819275"/>
            <a:ext cx="1747837" cy="139706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5BA3E23-9F3E-4181-BFB9-E4D56EFA1D7A}"/>
              </a:ext>
            </a:extLst>
          </p:cNvPr>
          <p:cNvCxnSpPr/>
          <p:nvPr/>
        </p:nvCxnSpPr>
        <p:spPr>
          <a:xfrm flipH="1">
            <a:off x="4228688" y="3095197"/>
            <a:ext cx="952046" cy="62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CAA7CBE-6643-466A-A61C-3D06CA778E17}"/>
              </a:ext>
            </a:extLst>
          </p:cNvPr>
          <p:cNvGrpSpPr/>
          <p:nvPr/>
        </p:nvGrpSpPr>
        <p:grpSpPr>
          <a:xfrm>
            <a:off x="5941797" y="3615893"/>
            <a:ext cx="2195267" cy="414310"/>
            <a:chOff x="26088850" y="8714511"/>
            <a:chExt cx="4845051" cy="914400"/>
          </a:xfrm>
        </p:grpSpPr>
        <p:sp>
          <p:nvSpPr>
            <p:cNvPr id="76" name="Rectangle 75">
              <a:extLst>
                <a:ext uri="{FF2B5EF4-FFF2-40B4-BE49-F238E27FC236}">
                  <a16:creationId xmlns:a16="http://schemas.microsoft.com/office/drawing/2014/main" id="{4B80E785-54D4-4F72-91FF-8B5002732789}"/>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Worm Gear</a:t>
              </a:r>
            </a:p>
            <a:p>
              <a:pPr algn="ctr"/>
              <a:endParaRPr lang="en-US" sz="1400"/>
            </a:p>
          </p:txBody>
        </p:sp>
        <p:sp>
          <p:nvSpPr>
            <p:cNvPr id="77" name="Oval 76">
              <a:extLst>
                <a:ext uri="{FF2B5EF4-FFF2-40B4-BE49-F238E27FC236}">
                  <a16:creationId xmlns:a16="http://schemas.microsoft.com/office/drawing/2014/main" id="{24C6B85D-F68E-4091-81D5-1A086B1654F3}"/>
                </a:ext>
              </a:extLst>
            </p:cNvPr>
            <p:cNvSpPr>
              <a:spLocks noChangeAspect="1"/>
            </p:cNvSpPr>
            <p:nvPr/>
          </p:nvSpPr>
          <p:spPr>
            <a:xfrm>
              <a:off x="26088850" y="8714511"/>
              <a:ext cx="914400" cy="914400"/>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grpSp>
      <p:grpSp>
        <p:nvGrpSpPr>
          <p:cNvPr id="57" name="Group 56">
            <a:extLst>
              <a:ext uri="{FF2B5EF4-FFF2-40B4-BE49-F238E27FC236}">
                <a16:creationId xmlns:a16="http://schemas.microsoft.com/office/drawing/2014/main" id="{EED2279D-08AE-4ABF-8A48-516BEA34B281}"/>
              </a:ext>
            </a:extLst>
          </p:cNvPr>
          <p:cNvGrpSpPr/>
          <p:nvPr/>
        </p:nvGrpSpPr>
        <p:grpSpPr>
          <a:xfrm>
            <a:off x="5941797" y="4205728"/>
            <a:ext cx="2194560" cy="411480"/>
            <a:chOff x="26088850" y="8714511"/>
            <a:chExt cx="4845051" cy="914400"/>
          </a:xfrm>
        </p:grpSpPr>
        <p:sp>
          <p:nvSpPr>
            <p:cNvPr id="74" name="Rectangle 73">
              <a:extLst>
                <a:ext uri="{FF2B5EF4-FFF2-40B4-BE49-F238E27FC236}">
                  <a16:creationId xmlns:a16="http://schemas.microsoft.com/office/drawing/2014/main" id="{F77E4848-C92A-477D-A2A6-9D952E3B3277}"/>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Spur Gear</a:t>
              </a:r>
            </a:p>
            <a:p>
              <a:pPr algn="ctr"/>
              <a:endParaRPr lang="en-US"/>
            </a:p>
          </p:txBody>
        </p:sp>
        <p:sp>
          <p:nvSpPr>
            <p:cNvPr id="75" name="Oval 74">
              <a:extLst>
                <a:ext uri="{FF2B5EF4-FFF2-40B4-BE49-F238E27FC236}">
                  <a16:creationId xmlns:a16="http://schemas.microsoft.com/office/drawing/2014/main" id="{0243F6BF-2BBB-497F-BDDC-75149913C2B8}"/>
                </a:ext>
              </a:extLst>
            </p:cNvPr>
            <p:cNvSpPr>
              <a:spLocks noChangeAspect="1"/>
            </p:cNvSpPr>
            <p:nvPr/>
          </p:nvSpPr>
          <p:spPr>
            <a:xfrm>
              <a:off x="26088850" y="8714511"/>
              <a:ext cx="914400" cy="914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grpSp>
      <p:grpSp>
        <p:nvGrpSpPr>
          <p:cNvPr id="58" name="Group 57">
            <a:extLst>
              <a:ext uri="{FF2B5EF4-FFF2-40B4-BE49-F238E27FC236}">
                <a16:creationId xmlns:a16="http://schemas.microsoft.com/office/drawing/2014/main" id="{D1A79A5A-D83B-4E30-8082-296D7E982132}"/>
              </a:ext>
            </a:extLst>
          </p:cNvPr>
          <p:cNvGrpSpPr/>
          <p:nvPr/>
        </p:nvGrpSpPr>
        <p:grpSpPr>
          <a:xfrm>
            <a:off x="5960222" y="4760325"/>
            <a:ext cx="2194560" cy="411480"/>
            <a:chOff x="26088850" y="8714511"/>
            <a:chExt cx="4845051" cy="914400"/>
          </a:xfrm>
        </p:grpSpPr>
        <p:sp>
          <p:nvSpPr>
            <p:cNvPr id="72" name="Rectangle 71">
              <a:extLst>
                <a:ext uri="{FF2B5EF4-FFF2-40B4-BE49-F238E27FC236}">
                  <a16:creationId xmlns:a16="http://schemas.microsoft.com/office/drawing/2014/main" id="{4A1832E1-8F72-4D18-9BD0-89485C600295}"/>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Slot Link</a:t>
              </a:r>
            </a:p>
            <a:p>
              <a:pPr algn="ctr"/>
              <a:endParaRPr lang="en-US"/>
            </a:p>
          </p:txBody>
        </p:sp>
        <p:sp>
          <p:nvSpPr>
            <p:cNvPr id="73" name="Oval 72">
              <a:extLst>
                <a:ext uri="{FF2B5EF4-FFF2-40B4-BE49-F238E27FC236}">
                  <a16:creationId xmlns:a16="http://schemas.microsoft.com/office/drawing/2014/main" id="{A598B377-5B36-4033-87F6-951687DFFDB6}"/>
                </a:ext>
              </a:extLst>
            </p:cNvPr>
            <p:cNvSpPr>
              <a:spLocks noChangeAspect="1"/>
            </p:cNvSpPr>
            <p:nvPr/>
          </p:nvSpPr>
          <p:spPr>
            <a:xfrm>
              <a:off x="26088850" y="8714511"/>
              <a:ext cx="914400" cy="914400"/>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grpSp>
      <p:grpSp>
        <p:nvGrpSpPr>
          <p:cNvPr id="59" name="Group 58">
            <a:extLst>
              <a:ext uri="{FF2B5EF4-FFF2-40B4-BE49-F238E27FC236}">
                <a16:creationId xmlns:a16="http://schemas.microsoft.com/office/drawing/2014/main" id="{56ADF09F-2FB5-4EE7-813D-943252052E16}"/>
              </a:ext>
            </a:extLst>
          </p:cNvPr>
          <p:cNvGrpSpPr/>
          <p:nvPr/>
        </p:nvGrpSpPr>
        <p:grpSpPr>
          <a:xfrm>
            <a:off x="7396515" y="5327657"/>
            <a:ext cx="2194560" cy="411480"/>
            <a:chOff x="26088850" y="8714511"/>
            <a:chExt cx="4845051" cy="914400"/>
          </a:xfrm>
        </p:grpSpPr>
        <p:sp>
          <p:nvSpPr>
            <p:cNvPr id="70" name="Rectangle 69">
              <a:extLst>
                <a:ext uri="{FF2B5EF4-FFF2-40B4-BE49-F238E27FC236}">
                  <a16:creationId xmlns:a16="http://schemas.microsoft.com/office/drawing/2014/main" id="{D92429F8-B3B2-4648-811E-CB7C910CCF0F}"/>
                </a:ext>
              </a:extLst>
            </p:cNvPr>
            <p:cNvSpPr/>
            <p:nvPr/>
          </p:nvSpPr>
          <p:spPr>
            <a:xfrm>
              <a:off x="26545031" y="8718173"/>
              <a:ext cx="4388870"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Stepper Motor</a:t>
              </a:r>
            </a:p>
            <a:p>
              <a:pPr algn="ctr"/>
              <a:endParaRPr lang="en-US"/>
            </a:p>
          </p:txBody>
        </p:sp>
        <p:sp>
          <p:nvSpPr>
            <p:cNvPr id="71" name="Oval 70">
              <a:extLst>
                <a:ext uri="{FF2B5EF4-FFF2-40B4-BE49-F238E27FC236}">
                  <a16:creationId xmlns:a16="http://schemas.microsoft.com/office/drawing/2014/main" id="{9FCB246E-2ABD-4783-9ED4-33E05F21B8B3}"/>
                </a:ext>
              </a:extLst>
            </p:cNvPr>
            <p:cNvSpPr>
              <a:spLocks noChangeAspect="1"/>
            </p:cNvSpPr>
            <p:nvPr/>
          </p:nvSpPr>
          <p:spPr>
            <a:xfrm>
              <a:off x="26088850" y="8714511"/>
              <a:ext cx="914400" cy="914400"/>
            </a:xfrm>
            <a:prstGeom prst="ellipse">
              <a:avLst/>
            </a:prstGeom>
            <a:solidFill>
              <a:srgbClr val="FF7B8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7</a:t>
              </a:r>
            </a:p>
          </p:txBody>
        </p:sp>
      </p:grpSp>
      <p:grpSp>
        <p:nvGrpSpPr>
          <p:cNvPr id="60" name="Group 59">
            <a:extLst>
              <a:ext uri="{FF2B5EF4-FFF2-40B4-BE49-F238E27FC236}">
                <a16:creationId xmlns:a16="http://schemas.microsoft.com/office/drawing/2014/main" id="{ED0A8244-0377-4F64-AE06-EBFFC02C7FDA}"/>
              </a:ext>
            </a:extLst>
          </p:cNvPr>
          <p:cNvGrpSpPr/>
          <p:nvPr/>
        </p:nvGrpSpPr>
        <p:grpSpPr>
          <a:xfrm>
            <a:off x="8867254" y="3591228"/>
            <a:ext cx="2194560" cy="411480"/>
            <a:chOff x="26088850" y="8714511"/>
            <a:chExt cx="4845051" cy="914400"/>
          </a:xfrm>
        </p:grpSpPr>
        <p:sp>
          <p:nvSpPr>
            <p:cNvPr id="68" name="Rectangle 67">
              <a:extLst>
                <a:ext uri="{FF2B5EF4-FFF2-40B4-BE49-F238E27FC236}">
                  <a16:creationId xmlns:a16="http://schemas.microsoft.com/office/drawing/2014/main" id="{956EAA28-CF8F-4286-9D99-1FA0EE52860B}"/>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Holders</a:t>
              </a:r>
            </a:p>
            <a:p>
              <a:pPr algn="ctr"/>
              <a:endParaRPr lang="en-US"/>
            </a:p>
          </p:txBody>
        </p:sp>
        <p:sp>
          <p:nvSpPr>
            <p:cNvPr id="69" name="Oval 68">
              <a:extLst>
                <a:ext uri="{FF2B5EF4-FFF2-40B4-BE49-F238E27FC236}">
                  <a16:creationId xmlns:a16="http://schemas.microsoft.com/office/drawing/2014/main" id="{B8985FCD-5DF8-4A3B-91C5-673B28B115E9}"/>
                </a:ext>
              </a:extLst>
            </p:cNvPr>
            <p:cNvSpPr>
              <a:spLocks noChangeAspect="1"/>
            </p:cNvSpPr>
            <p:nvPr/>
          </p:nvSpPr>
          <p:spPr>
            <a:xfrm>
              <a:off x="26088850" y="8714511"/>
              <a:ext cx="914400" cy="914400"/>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a:t>
              </a:r>
            </a:p>
          </p:txBody>
        </p:sp>
      </p:grpSp>
      <p:grpSp>
        <p:nvGrpSpPr>
          <p:cNvPr id="61" name="Group 60">
            <a:extLst>
              <a:ext uri="{FF2B5EF4-FFF2-40B4-BE49-F238E27FC236}">
                <a16:creationId xmlns:a16="http://schemas.microsoft.com/office/drawing/2014/main" id="{91CD5FA6-7317-4D55-A043-F8D81F4FFBC6}"/>
              </a:ext>
            </a:extLst>
          </p:cNvPr>
          <p:cNvGrpSpPr/>
          <p:nvPr/>
        </p:nvGrpSpPr>
        <p:grpSpPr>
          <a:xfrm>
            <a:off x="8867254" y="4768886"/>
            <a:ext cx="2194560" cy="411480"/>
            <a:chOff x="26088850" y="8714511"/>
            <a:chExt cx="4845051" cy="914400"/>
          </a:xfrm>
        </p:grpSpPr>
        <p:sp>
          <p:nvSpPr>
            <p:cNvPr id="66" name="Rectangle 65">
              <a:extLst>
                <a:ext uri="{FF2B5EF4-FFF2-40B4-BE49-F238E27FC236}">
                  <a16:creationId xmlns:a16="http://schemas.microsoft.com/office/drawing/2014/main" id="{508B1769-2F4C-4043-92F2-7785553376A8}"/>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Motor Mount</a:t>
              </a:r>
            </a:p>
            <a:p>
              <a:pPr algn="ctr"/>
              <a:endParaRPr lang="en-US"/>
            </a:p>
          </p:txBody>
        </p:sp>
        <p:sp>
          <p:nvSpPr>
            <p:cNvPr id="67" name="Oval 66">
              <a:extLst>
                <a:ext uri="{FF2B5EF4-FFF2-40B4-BE49-F238E27FC236}">
                  <a16:creationId xmlns:a16="http://schemas.microsoft.com/office/drawing/2014/main" id="{7F47FF8A-BFF3-4549-BF96-0BABDD3D27D8}"/>
                </a:ext>
              </a:extLst>
            </p:cNvPr>
            <p:cNvSpPr>
              <a:spLocks noChangeAspect="1"/>
            </p:cNvSpPr>
            <p:nvPr/>
          </p:nvSpPr>
          <p:spPr>
            <a:xfrm>
              <a:off x="26088850" y="8714511"/>
              <a:ext cx="914400" cy="914400"/>
            </a:xfrm>
            <a:prstGeom prst="ellipse">
              <a:avLst/>
            </a:prstGeom>
            <a:solidFill>
              <a:srgbClr val="60C2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6</a:t>
              </a:r>
            </a:p>
          </p:txBody>
        </p:sp>
      </p:grpSp>
      <p:grpSp>
        <p:nvGrpSpPr>
          <p:cNvPr id="62" name="Group 61">
            <a:extLst>
              <a:ext uri="{FF2B5EF4-FFF2-40B4-BE49-F238E27FC236}">
                <a16:creationId xmlns:a16="http://schemas.microsoft.com/office/drawing/2014/main" id="{8D945396-D44C-4192-B9EB-D062A9277326}"/>
              </a:ext>
            </a:extLst>
          </p:cNvPr>
          <p:cNvGrpSpPr/>
          <p:nvPr/>
        </p:nvGrpSpPr>
        <p:grpSpPr>
          <a:xfrm>
            <a:off x="8867254" y="4205728"/>
            <a:ext cx="2194560" cy="411480"/>
            <a:chOff x="26088850" y="8714511"/>
            <a:chExt cx="4845051" cy="914400"/>
          </a:xfrm>
        </p:grpSpPr>
        <p:sp>
          <p:nvSpPr>
            <p:cNvPr id="64" name="Rectangle 63">
              <a:extLst>
                <a:ext uri="{FF2B5EF4-FFF2-40B4-BE49-F238E27FC236}">
                  <a16:creationId xmlns:a16="http://schemas.microsoft.com/office/drawing/2014/main" id="{E53236E0-05FA-4B56-A972-76362E463D43}"/>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Sliding Pin</a:t>
              </a:r>
            </a:p>
            <a:p>
              <a:pPr algn="ctr"/>
              <a:endParaRPr lang="en-US"/>
            </a:p>
          </p:txBody>
        </p:sp>
        <p:sp>
          <p:nvSpPr>
            <p:cNvPr id="65" name="Oval 64">
              <a:extLst>
                <a:ext uri="{FF2B5EF4-FFF2-40B4-BE49-F238E27FC236}">
                  <a16:creationId xmlns:a16="http://schemas.microsoft.com/office/drawing/2014/main" id="{0F7BD3D6-AF8F-4F89-AC34-51C50D3C8E3E}"/>
                </a:ext>
              </a:extLst>
            </p:cNvPr>
            <p:cNvSpPr>
              <a:spLocks noChangeAspect="1"/>
            </p:cNvSpPr>
            <p:nvPr/>
          </p:nvSpPr>
          <p:spPr>
            <a:xfrm>
              <a:off x="26088850" y="8714511"/>
              <a:ext cx="914400" cy="914400"/>
            </a:xfrm>
            <a:prstGeom prst="ellipse">
              <a:avLst/>
            </a:prstGeom>
            <a:solidFill>
              <a:srgbClr val="AFAB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5</a:t>
              </a:r>
            </a:p>
          </p:txBody>
        </p:sp>
      </p:grpSp>
      <p:sp>
        <p:nvSpPr>
          <p:cNvPr id="53" name="Content Placeholder 7">
            <a:extLst>
              <a:ext uri="{FF2B5EF4-FFF2-40B4-BE49-F238E27FC236}">
                <a16:creationId xmlns:a16="http://schemas.microsoft.com/office/drawing/2014/main" id="{F2CF0113-7987-4046-A827-5379D0D292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3547390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A03E-E322-4279-AD9E-F698662544B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1B8B01-D30B-4EF2-A3DD-73AD69766190}"/>
              </a:ext>
            </a:extLst>
          </p:cNvPr>
          <p:cNvSpPr>
            <a:spLocks noGrp="1"/>
          </p:cNvSpPr>
          <p:nvPr>
            <p:ph type="sldNum" sz="quarter" idx="4"/>
          </p:nvPr>
        </p:nvSpPr>
        <p:spPr/>
        <p:txBody>
          <a:bodyPr/>
          <a:lstStyle/>
          <a:p>
            <a:fld id="{1504101C-439A-4B4A-8615-B63CB065D830}" type="slidenum">
              <a:rPr lang="en-US" smtClean="0"/>
              <a:t>44</a:t>
            </a:fld>
            <a:endParaRPr lang="en-US"/>
          </a:p>
        </p:txBody>
      </p:sp>
      <p:sp>
        <p:nvSpPr>
          <p:cNvPr id="4" name="Content Placeholder 3">
            <a:extLst>
              <a:ext uri="{FF2B5EF4-FFF2-40B4-BE49-F238E27FC236}">
                <a16:creationId xmlns:a16="http://schemas.microsoft.com/office/drawing/2014/main" id="{C3935DDF-8EAB-4A7E-A781-83306288EC7A}"/>
              </a:ext>
            </a:extLst>
          </p:cNvPr>
          <p:cNvSpPr>
            <a:spLocks noGrp="1"/>
          </p:cNvSpPr>
          <p:nvPr>
            <p:ph sz="quarter" idx="11"/>
          </p:nvPr>
        </p:nvSpPr>
        <p:spPr/>
        <p:txBody>
          <a:bodyPr/>
          <a:lstStyle/>
          <a:p>
            <a:endParaRPr lang="en-US"/>
          </a:p>
        </p:txBody>
      </p:sp>
      <p:grpSp>
        <p:nvGrpSpPr>
          <p:cNvPr id="11" name="Group 10">
            <a:extLst>
              <a:ext uri="{FF2B5EF4-FFF2-40B4-BE49-F238E27FC236}">
                <a16:creationId xmlns:a16="http://schemas.microsoft.com/office/drawing/2014/main" id="{1998E730-AE2D-4E90-94BF-9E050F88D6F1}"/>
              </a:ext>
            </a:extLst>
          </p:cNvPr>
          <p:cNvGrpSpPr/>
          <p:nvPr/>
        </p:nvGrpSpPr>
        <p:grpSpPr>
          <a:xfrm>
            <a:off x="1062024" y="1933232"/>
            <a:ext cx="3427356" cy="1973525"/>
            <a:chOff x="1062024" y="1933232"/>
            <a:chExt cx="3427356" cy="1973525"/>
          </a:xfrm>
        </p:grpSpPr>
        <p:sp>
          <p:nvSpPr>
            <p:cNvPr id="5" name="Rectangle: Rounded Corners 4">
              <a:extLst>
                <a:ext uri="{FF2B5EF4-FFF2-40B4-BE49-F238E27FC236}">
                  <a16:creationId xmlns:a16="http://schemas.microsoft.com/office/drawing/2014/main" id="{4E1831BE-1056-4B01-9377-4A5F1D7B843E}"/>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216582-335E-4200-A273-E56ACCF67ABC}"/>
                </a:ext>
              </a:extLst>
            </p:cNvPr>
            <p:cNvPicPr>
              <a:picLocks noChangeAspect="1"/>
            </p:cNvPicPr>
            <p:nvPr/>
          </p:nvPicPr>
          <p:blipFill rotWithShape="1">
            <a:blip r:embed="rId2"/>
            <a:srcRect l="6444" r="5996"/>
            <a:stretch/>
          </p:blipFill>
          <p:spPr>
            <a:xfrm>
              <a:off x="1291907" y="2051869"/>
              <a:ext cx="1157217" cy="1736249"/>
            </a:xfrm>
            <a:prstGeom prst="roundRect">
              <a:avLst/>
            </a:prstGeom>
            <a:ln w="28575">
              <a:solidFill>
                <a:schemeClr val="accent5"/>
              </a:solidFill>
            </a:ln>
          </p:spPr>
        </p:pic>
        <p:sp>
          <p:nvSpPr>
            <p:cNvPr id="7" name="TextBox 6">
              <a:extLst>
                <a:ext uri="{FF2B5EF4-FFF2-40B4-BE49-F238E27FC236}">
                  <a16:creationId xmlns:a16="http://schemas.microsoft.com/office/drawing/2014/main" id="{830BA5F0-6F2D-4E74-96AC-9F0232C0CD76}"/>
                </a:ext>
              </a:extLst>
            </p:cNvPr>
            <p:cNvSpPr txBox="1"/>
            <p:nvPr/>
          </p:nvSpPr>
          <p:spPr>
            <a:xfrm>
              <a:off x="2775702" y="2381384"/>
              <a:ext cx="1542082" cy="1077218"/>
            </a:xfrm>
            <a:prstGeom prst="rect">
              <a:avLst/>
            </a:prstGeom>
            <a:noFill/>
          </p:spPr>
          <p:txBody>
            <a:bodyPr wrap="square" rtlCol="0">
              <a:spAutoFit/>
            </a:bodyPr>
            <a:lstStyle/>
            <a:p>
              <a:r>
                <a:rPr lang="en-US" sz="3200"/>
                <a:t>Jed Fazler</a:t>
              </a:r>
            </a:p>
          </p:txBody>
        </p:sp>
      </p:grpSp>
      <p:grpSp>
        <p:nvGrpSpPr>
          <p:cNvPr id="17" name="Group 16">
            <a:extLst>
              <a:ext uri="{FF2B5EF4-FFF2-40B4-BE49-F238E27FC236}">
                <a16:creationId xmlns:a16="http://schemas.microsoft.com/office/drawing/2014/main" id="{8C203E10-7D29-4200-9A07-161FCB455688}"/>
              </a:ext>
            </a:extLst>
          </p:cNvPr>
          <p:cNvGrpSpPr/>
          <p:nvPr/>
        </p:nvGrpSpPr>
        <p:grpSpPr>
          <a:xfrm>
            <a:off x="8212708" y="1933227"/>
            <a:ext cx="3427356" cy="1973525"/>
            <a:chOff x="3623430" y="3772316"/>
            <a:chExt cx="3427356" cy="1973525"/>
          </a:xfrm>
        </p:grpSpPr>
        <p:grpSp>
          <p:nvGrpSpPr>
            <p:cNvPr id="12" name="Group 11">
              <a:extLst>
                <a:ext uri="{FF2B5EF4-FFF2-40B4-BE49-F238E27FC236}">
                  <a16:creationId xmlns:a16="http://schemas.microsoft.com/office/drawing/2014/main" id="{330FDBFD-2036-45C6-8070-B2C34A5184D9}"/>
                </a:ext>
              </a:extLst>
            </p:cNvPr>
            <p:cNvGrpSpPr/>
            <p:nvPr/>
          </p:nvGrpSpPr>
          <p:grpSpPr>
            <a:xfrm>
              <a:off x="3623430" y="3772316"/>
              <a:ext cx="3427356" cy="1973525"/>
              <a:chOff x="1062024" y="1933232"/>
              <a:chExt cx="3427356" cy="1973525"/>
            </a:xfrm>
          </p:grpSpPr>
          <p:sp>
            <p:nvSpPr>
              <p:cNvPr id="13" name="Rectangle: Rounded Corners 12">
                <a:extLst>
                  <a:ext uri="{FF2B5EF4-FFF2-40B4-BE49-F238E27FC236}">
                    <a16:creationId xmlns:a16="http://schemas.microsoft.com/office/drawing/2014/main" id="{7556F51E-F417-4C9A-A128-82FCCCE170AD}"/>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94796A1-DE3C-4AE4-9FB9-27F06EEA94AE}"/>
                  </a:ext>
                </a:extLst>
              </p:cNvPr>
              <p:cNvSpPr txBox="1"/>
              <p:nvPr/>
            </p:nvSpPr>
            <p:spPr>
              <a:xfrm>
                <a:off x="2775702" y="2381384"/>
                <a:ext cx="1542082" cy="1077218"/>
              </a:xfrm>
              <a:prstGeom prst="rect">
                <a:avLst/>
              </a:prstGeom>
              <a:noFill/>
            </p:spPr>
            <p:txBody>
              <a:bodyPr wrap="square" rtlCol="0">
                <a:spAutoFit/>
              </a:bodyPr>
              <a:lstStyle/>
              <a:p>
                <a:r>
                  <a:rPr lang="en-US" sz="3200"/>
                  <a:t>Robert Smith</a:t>
                </a:r>
              </a:p>
            </p:txBody>
          </p:sp>
        </p:grpSp>
        <p:pic>
          <p:nvPicPr>
            <p:cNvPr id="16" name="Picture 15" descr="A person wearing a suit and tie&#10;&#10;Description automatically generated with medium confidence">
              <a:extLst>
                <a:ext uri="{FF2B5EF4-FFF2-40B4-BE49-F238E27FC236}">
                  <a16:creationId xmlns:a16="http://schemas.microsoft.com/office/drawing/2014/main" id="{D0C1D957-0E4A-4EBD-AEE3-DAA211DFA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313" y="3890954"/>
              <a:ext cx="1157958" cy="1737360"/>
            </a:xfrm>
            <a:prstGeom prst="roundRect">
              <a:avLst/>
            </a:prstGeom>
            <a:ln w="28575">
              <a:solidFill>
                <a:schemeClr val="accent5"/>
              </a:solidFill>
            </a:ln>
          </p:spPr>
        </p:pic>
      </p:grpSp>
      <p:grpSp>
        <p:nvGrpSpPr>
          <p:cNvPr id="24" name="Group 23">
            <a:extLst>
              <a:ext uri="{FF2B5EF4-FFF2-40B4-BE49-F238E27FC236}">
                <a16:creationId xmlns:a16="http://schemas.microsoft.com/office/drawing/2014/main" id="{DC54BF9C-AC1F-48C5-99A8-4AD90FB46E1C}"/>
              </a:ext>
            </a:extLst>
          </p:cNvPr>
          <p:cNvGrpSpPr/>
          <p:nvPr/>
        </p:nvGrpSpPr>
        <p:grpSpPr>
          <a:xfrm>
            <a:off x="4644362" y="1933230"/>
            <a:ext cx="3427356" cy="1973525"/>
            <a:chOff x="1062024" y="585842"/>
            <a:chExt cx="3427356" cy="1973525"/>
          </a:xfrm>
        </p:grpSpPr>
        <p:grpSp>
          <p:nvGrpSpPr>
            <p:cNvPr id="19" name="Group 18">
              <a:extLst>
                <a:ext uri="{FF2B5EF4-FFF2-40B4-BE49-F238E27FC236}">
                  <a16:creationId xmlns:a16="http://schemas.microsoft.com/office/drawing/2014/main" id="{806C450B-3E9E-4769-9BC6-53891E6C0FF5}"/>
                </a:ext>
              </a:extLst>
            </p:cNvPr>
            <p:cNvGrpSpPr/>
            <p:nvPr/>
          </p:nvGrpSpPr>
          <p:grpSpPr>
            <a:xfrm>
              <a:off x="1062024" y="585842"/>
              <a:ext cx="3427356" cy="1973525"/>
              <a:chOff x="1062024" y="1933232"/>
              <a:chExt cx="3427356" cy="1973525"/>
            </a:xfrm>
          </p:grpSpPr>
          <p:sp>
            <p:nvSpPr>
              <p:cNvPr id="21" name="Rectangle: Rounded Corners 20">
                <a:extLst>
                  <a:ext uri="{FF2B5EF4-FFF2-40B4-BE49-F238E27FC236}">
                    <a16:creationId xmlns:a16="http://schemas.microsoft.com/office/drawing/2014/main" id="{933BAC3C-8EDD-47EA-B3B6-4735842921B0}"/>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FC76B8-B7E6-45C4-A6CB-42D1EA0199B3}"/>
                  </a:ext>
                </a:extLst>
              </p:cNvPr>
              <p:cNvSpPr txBox="1"/>
              <p:nvPr/>
            </p:nvSpPr>
            <p:spPr>
              <a:xfrm>
                <a:off x="2775702" y="2381384"/>
                <a:ext cx="1542082" cy="1077218"/>
              </a:xfrm>
              <a:prstGeom prst="rect">
                <a:avLst/>
              </a:prstGeom>
              <a:noFill/>
            </p:spPr>
            <p:txBody>
              <a:bodyPr wrap="square" rtlCol="0">
                <a:spAutoFit/>
              </a:bodyPr>
              <a:lstStyle/>
              <a:p>
                <a:r>
                  <a:rPr lang="en-US" sz="3200"/>
                  <a:t>Noah Moffeit</a:t>
                </a:r>
              </a:p>
            </p:txBody>
          </p:sp>
        </p:grpSp>
        <p:pic>
          <p:nvPicPr>
            <p:cNvPr id="23" name="Picture 22" descr="A person in a suit&#10;&#10;Description automatically generated with medium confidence">
              <a:extLst>
                <a:ext uri="{FF2B5EF4-FFF2-40B4-BE49-F238E27FC236}">
                  <a16:creationId xmlns:a16="http://schemas.microsoft.com/office/drawing/2014/main" id="{932DED9B-97D9-4F0B-8E44-4E5D99C71D19}"/>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1287836" y="701424"/>
              <a:ext cx="1161288" cy="1742357"/>
            </a:xfrm>
            <a:prstGeom prst="roundRect">
              <a:avLst/>
            </a:prstGeom>
            <a:ln w="28575">
              <a:solidFill>
                <a:schemeClr val="accent5"/>
              </a:solidFill>
            </a:ln>
          </p:spPr>
        </p:pic>
      </p:grpSp>
      <p:grpSp>
        <p:nvGrpSpPr>
          <p:cNvPr id="31" name="Group 30">
            <a:extLst>
              <a:ext uri="{FF2B5EF4-FFF2-40B4-BE49-F238E27FC236}">
                <a16:creationId xmlns:a16="http://schemas.microsoft.com/office/drawing/2014/main" id="{7EB8C46E-B2E4-4D3A-B6D5-8273A6DFBDE0}"/>
              </a:ext>
            </a:extLst>
          </p:cNvPr>
          <p:cNvGrpSpPr/>
          <p:nvPr/>
        </p:nvGrpSpPr>
        <p:grpSpPr>
          <a:xfrm>
            <a:off x="3005585" y="3788118"/>
            <a:ext cx="3427356" cy="1973525"/>
            <a:chOff x="1833065" y="3663511"/>
            <a:chExt cx="3427356" cy="1973525"/>
          </a:xfrm>
        </p:grpSpPr>
        <p:grpSp>
          <p:nvGrpSpPr>
            <p:cNvPr id="26" name="Group 25">
              <a:extLst>
                <a:ext uri="{FF2B5EF4-FFF2-40B4-BE49-F238E27FC236}">
                  <a16:creationId xmlns:a16="http://schemas.microsoft.com/office/drawing/2014/main" id="{A5A5AA2B-3032-432F-950E-FBDA75755FB0}"/>
                </a:ext>
              </a:extLst>
            </p:cNvPr>
            <p:cNvGrpSpPr/>
            <p:nvPr/>
          </p:nvGrpSpPr>
          <p:grpSpPr>
            <a:xfrm>
              <a:off x="1833065" y="3663511"/>
              <a:ext cx="3427356" cy="1973525"/>
              <a:chOff x="1062024" y="1933232"/>
              <a:chExt cx="3427356" cy="1973525"/>
            </a:xfrm>
          </p:grpSpPr>
          <p:sp>
            <p:nvSpPr>
              <p:cNvPr id="28" name="Rectangle: Rounded Corners 27">
                <a:extLst>
                  <a:ext uri="{FF2B5EF4-FFF2-40B4-BE49-F238E27FC236}">
                    <a16:creationId xmlns:a16="http://schemas.microsoft.com/office/drawing/2014/main" id="{9D74B474-0F81-4BA0-A0F7-20AB7C7E24A4}"/>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21B79B-DD04-4BC4-8564-B5B8A0DB9035}"/>
                  </a:ext>
                </a:extLst>
              </p:cNvPr>
              <p:cNvSpPr txBox="1"/>
              <p:nvPr/>
            </p:nvSpPr>
            <p:spPr>
              <a:xfrm>
                <a:off x="2674936" y="2381384"/>
                <a:ext cx="1642848" cy="1077218"/>
              </a:xfrm>
              <a:prstGeom prst="rect">
                <a:avLst/>
              </a:prstGeom>
              <a:noFill/>
            </p:spPr>
            <p:txBody>
              <a:bodyPr wrap="square" rtlCol="0">
                <a:spAutoFit/>
              </a:bodyPr>
              <a:lstStyle/>
              <a:p>
                <a:r>
                  <a:rPr lang="en-US" sz="3200"/>
                  <a:t>Nicholas</a:t>
                </a:r>
              </a:p>
              <a:p>
                <a:r>
                  <a:rPr lang="en-US" sz="3200"/>
                  <a:t>Samuda</a:t>
                </a:r>
              </a:p>
            </p:txBody>
          </p:sp>
        </p:grpSp>
        <p:pic>
          <p:nvPicPr>
            <p:cNvPr id="30" name="Picture 29" descr="A person in a suit and tie&#10;&#10;Description automatically generated with medium confidence">
              <a:extLst>
                <a:ext uri="{FF2B5EF4-FFF2-40B4-BE49-F238E27FC236}">
                  <a16:creationId xmlns:a16="http://schemas.microsoft.com/office/drawing/2014/main" id="{B15C81A4-186E-4366-93D8-771525417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9470" y="3776465"/>
              <a:ext cx="1161288" cy="1741932"/>
            </a:xfrm>
            <a:prstGeom prst="roundRect">
              <a:avLst/>
            </a:prstGeom>
            <a:ln w="28575">
              <a:solidFill>
                <a:schemeClr val="accent5"/>
              </a:solidFill>
            </a:ln>
          </p:spPr>
        </p:pic>
      </p:grpSp>
    </p:spTree>
    <p:extLst>
      <p:ext uri="{BB962C8B-B14F-4D97-AF65-F5344CB8AC3E}">
        <p14:creationId xmlns:p14="http://schemas.microsoft.com/office/powerpoint/2010/main" val="3685616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74957-BCF5-4B6A-ABF1-73BCEC2AF223}"/>
              </a:ext>
            </a:extLst>
          </p:cNvPr>
          <p:cNvSpPr>
            <a:spLocks noGrp="1"/>
          </p:cNvSpPr>
          <p:nvPr>
            <p:ph type="sldNum" sz="quarter" idx="4"/>
          </p:nvPr>
        </p:nvSpPr>
        <p:spPr/>
        <p:txBody>
          <a:bodyPr/>
          <a:lstStyle/>
          <a:p>
            <a:fld id="{1504101C-439A-4B4A-8615-B63CB065D830}" type="slidenum">
              <a:rPr lang="en-US" smtClean="0"/>
              <a:t>46</a:t>
            </a:fld>
            <a:endParaRPr lang="en-US"/>
          </a:p>
        </p:txBody>
      </p:sp>
      <p:sp>
        <p:nvSpPr>
          <p:cNvPr id="3" name="Content Placeholder 2">
            <a:extLst>
              <a:ext uri="{FF2B5EF4-FFF2-40B4-BE49-F238E27FC236}">
                <a16:creationId xmlns:a16="http://schemas.microsoft.com/office/drawing/2014/main" id="{312AD3BA-E836-4981-8F1C-EE01114E343A}"/>
              </a:ext>
            </a:extLst>
          </p:cNvPr>
          <p:cNvSpPr>
            <a:spLocks noGrp="1"/>
          </p:cNvSpPr>
          <p:nvPr>
            <p:ph sz="quarter" idx="11"/>
          </p:nvPr>
        </p:nvSpPr>
        <p:spPr/>
        <p:txBody>
          <a:bodyPr/>
          <a:lstStyle/>
          <a:p>
            <a:endParaRPr lang="en-US"/>
          </a:p>
        </p:txBody>
      </p:sp>
      <p:pic>
        <p:nvPicPr>
          <p:cNvPr id="4" name="Picture 3" descr="A picture containing screenshot, antenna&#10;&#10;Description automatically generated">
            <a:extLst>
              <a:ext uri="{FF2B5EF4-FFF2-40B4-BE49-F238E27FC236}">
                <a16:creationId xmlns:a16="http://schemas.microsoft.com/office/drawing/2014/main" id="{B56C39FF-9042-4214-8028-2F2B8FD7250D}"/>
              </a:ext>
            </a:extLst>
          </p:cNvPr>
          <p:cNvPicPr>
            <a:picLocks noChangeAspect="1"/>
          </p:cNvPicPr>
          <p:nvPr/>
        </p:nvPicPr>
        <p:blipFill>
          <a:blip r:embed="rId2"/>
          <a:stretch>
            <a:fillRect/>
          </a:stretch>
        </p:blipFill>
        <p:spPr>
          <a:xfrm>
            <a:off x="351155" y="485535"/>
            <a:ext cx="5422265" cy="1007110"/>
          </a:xfrm>
          <a:prstGeom prst="rect">
            <a:avLst/>
          </a:prstGeom>
        </p:spPr>
      </p:pic>
      <p:pic>
        <p:nvPicPr>
          <p:cNvPr id="5" name="Picture 4" descr="Diagram&#10;&#10;Description automatically generated">
            <a:extLst>
              <a:ext uri="{FF2B5EF4-FFF2-40B4-BE49-F238E27FC236}">
                <a16:creationId xmlns:a16="http://schemas.microsoft.com/office/drawing/2014/main" id="{24A90A15-021E-4956-BA7D-C36DC304ED1C}"/>
              </a:ext>
            </a:extLst>
          </p:cNvPr>
          <p:cNvPicPr>
            <a:picLocks noChangeAspect="1"/>
          </p:cNvPicPr>
          <p:nvPr/>
        </p:nvPicPr>
        <p:blipFill>
          <a:blip r:embed="rId3"/>
          <a:stretch>
            <a:fillRect/>
          </a:stretch>
        </p:blipFill>
        <p:spPr>
          <a:xfrm>
            <a:off x="394653" y="1769594"/>
            <a:ext cx="5335270" cy="1783080"/>
          </a:xfrm>
          <a:prstGeom prst="rect">
            <a:avLst/>
          </a:prstGeom>
        </p:spPr>
      </p:pic>
      <p:pic>
        <p:nvPicPr>
          <p:cNvPr id="6" name="Picture 5" descr="Diagram&#10;&#10;Description automatically generated">
            <a:extLst>
              <a:ext uri="{FF2B5EF4-FFF2-40B4-BE49-F238E27FC236}">
                <a16:creationId xmlns:a16="http://schemas.microsoft.com/office/drawing/2014/main" id="{C1650939-E403-4953-BFA1-B6FD410D67DE}"/>
              </a:ext>
            </a:extLst>
          </p:cNvPr>
          <p:cNvPicPr>
            <a:picLocks noChangeAspect="1"/>
          </p:cNvPicPr>
          <p:nvPr/>
        </p:nvPicPr>
        <p:blipFill>
          <a:blip r:embed="rId4"/>
          <a:stretch>
            <a:fillRect/>
          </a:stretch>
        </p:blipFill>
        <p:spPr>
          <a:xfrm>
            <a:off x="152400" y="3330602"/>
            <a:ext cx="5943600" cy="2039620"/>
          </a:xfrm>
          <a:prstGeom prst="rect">
            <a:avLst/>
          </a:prstGeom>
        </p:spPr>
      </p:pic>
      <p:pic>
        <p:nvPicPr>
          <p:cNvPr id="7" name="Picture 6" descr="Rectangle&#10;&#10;Description automatically generated with medium confidence">
            <a:extLst>
              <a:ext uri="{FF2B5EF4-FFF2-40B4-BE49-F238E27FC236}">
                <a16:creationId xmlns:a16="http://schemas.microsoft.com/office/drawing/2014/main" id="{3B6CB157-E34A-4628-84D0-7E71BCF6D456}"/>
              </a:ext>
            </a:extLst>
          </p:cNvPr>
          <p:cNvPicPr>
            <a:picLocks noChangeAspect="1"/>
          </p:cNvPicPr>
          <p:nvPr/>
        </p:nvPicPr>
        <p:blipFill>
          <a:blip r:embed="rId5"/>
          <a:stretch>
            <a:fillRect/>
          </a:stretch>
        </p:blipFill>
        <p:spPr>
          <a:xfrm>
            <a:off x="6096000" y="1222463"/>
            <a:ext cx="5943600" cy="1666875"/>
          </a:xfrm>
          <a:prstGeom prst="rect">
            <a:avLst/>
          </a:prstGeom>
        </p:spPr>
      </p:pic>
      <p:pic>
        <p:nvPicPr>
          <p:cNvPr id="8" name="Picture 7" descr="Diagram&#10;&#10;Description automatically generated">
            <a:extLst>
              <a:ext uri="{FF2B5EF4-FFF2-40B4-BE49-F238E27FC236}">
                <a16:creationId xmlns:a16="http://schemas.microsoft.com/office/drawing/2014/main" id="{F8BD1A8C-3D3F-41A5-B242-E1EB217C34F4}"/>
              </a:ext>
            </a:extLst>
          </p:cNvPr>
          <p:cNvPicPr>
            <a:picLocks noChangeAspect="1"/>
          </p:cNvPicPr>
          <p:nvPr/>
        </p:nvPicPr>
        <p:blipFill>
          <a:blip r:embed="rId6"/>
          <a:stretch>
            <a:fillRect/>
          </a:stretch>
        </p:blipFill>
        <p:spPr>
          <a:xfrm>
            <a:off x="5972175" y="3330602"/>
            <a:ext cx="5943600" cy="1398270"/>
          </a:xfrm>
          <a:prstGeom prst="rect">
            <a:avLst/>
          </a:prstGeom>
        </p:spPr>
      </p:pic>
    </p:spTree>
    <p:extLst>
      <p:ext uri="{BB962C8B-B14F-4D97-AF65-F5344CB8AC3E}">
        <p14:creationId xmlns:p14="http://schemas.microsoft.com/office/powerpoint/2010/main" val="394831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71D2E-0BE7-44CE-A18B-D43DA6FB69B5}"/>
              </a:ext>
            </a:extLst>
          </p:cNvPr>
          <p:cNvSpPr>
            <a:spLocks noGrp="1"/>
          </p:cNvSpPr>
          <p:nvPr>
            <p:ph type="sldNum" sz="quarter" idx="4"/>
          </p:nvPr>
        </p:nvSpPr>
        <p:spPr/>
        <p:txBody>
          <a:bodyPr/>
          <a:lstStyle/>
          <a:p>
            <a:fld id="{1504101C-439A-4B4A-8615-B63CB065D830}" type="slidenum">
              <a:rPr lang="en-US" smtClean="0"/>
              <a:t>47</a:t>
            </a:fld>
            <a:endParaRPr lang="en-US"/>
          </a:p>
        </p:txBody>
      </p:sp>
      <p:sp>
        <p:nvSpPr>
          <p:cNvPr id="3" name="Content Placeholder 2">
            <a:extLst>
              <a:ext uri="{FF2B5EF4-FFF2-40B4-BE49-F238E27FC236}">
                <a16:creationId xmlns:a16="http://schemas.microsoft.com/office/drawing/2014/main" id="{F6D8BC87-F2CB-4851-BA43-5B3FEE0561EE}"/>
              </a:ext>
            </a:extLst>
          </p:cNvPr>
          <p:cNvSpPr>
            <a:spLocks noGrp="1"/>
          </p:cNvSpPr>
          <p:nvPr>
            <p:ph sz="quarter" idx="1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F7BBCF34-CB1B-4DE3-A998-0D7BBFB6E97F}"/>
              </a:ext>
            </a:extLst>
          </p:cNvPr>
          <p:cNvPicPr>
            <a:picLocks noChangeAspect="1"/>
          </p:cNvPicPr>
          <p:nvPr/>
        </p:nvPicPr>
        <p:blipFill>
          <a:blip r:embed="rId2"/>
          <a:stretch>
            <a:fillRect/>
          </a:stretch>
        </p:blipFill>
        <p:spPr>
          <a:xfrm>
            <a:off x="914400" y="480996"/>
            <a:ext cx="3863975" cy="2112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1C8934-C344-4554-852B-E9F8930BB8CB}"/>
              </a:ext>
            </a:extLst>
          </p:cNvPr>
          <p:cNvPicPr>
            <a:picLocks noChangeAspect="1"/>
          </p:cNvPicPr>
          <p:nvPr/>
        </p:nvPicPr>
        <p:blipFill>
          <a:blip r:embed="rId3"/>
          <a:stretch>
            <a:fillRect/>
          </a:stretch>
        </p:blipFill>
        <p:spPr>
          <a:xfrm>
            <a:off x="3698875" y="3021981"/>
            <a:ext cx="3689350" cy="2298700"/>
          </a:xfrm>
          <a:prstGeom prst="rect">
            <a:avLst/>
          </a:prstGeom>
        </p:spPr>
      </p:pic>
      <p:pic>
        <p:nvPicPr>
          <p:cNvPr id="6" name="Picture 5" descr="A picture containing screenshot, antenna&#10;&#10;Description automatically generated">
            <a:extLst>
              <a:ext uri="{FF2B5EF4-FFF2-40B4-BE49-F238E27FC236}">
                <a16:creationId xmlns:a16="http://schemas.microsoft.com/office/drawing/2014/main" id="{30861908-B1EE-4302-B059-CDBFBC9F2111}"/>
              </a:ext>
            </a:extLst>
          </p:cNvPr>
          <p:cNvPicPr>
            <a:picLocks noChangeAspect="1"/>
          </p:cNvPicPr>
          <p:nvPr/>
        </p:nvPicPr>
        <p:blipFill>
          <a:blip r:embed="rId4"/>
          <a:stretch>
            <a:fillRect/>
          </a:stretch>
        </p:blipFill>
        <p:spPr>
          <a:xfrm>
            <a:off x="6463030" y="1288113"/>
            <a:ext cx="4738370" cy="895985"/>
          </a:xfrm>
          <a:prstGeom prst="rect">
            <a:avLst/>
          </a:prstGeom>
        </p:spPr>
      </p:pic>
      <p:grpSp>
        <p:nvGrpSpPr>
          <p:cNvPr id="7" name="Group 6">
            <a:extLst>
              <a:ext uri="{FF2B5EF4-FFF2-40B4-BE49-F238E27FC236}">
                <a16:creationId xmlns:a16="http://schemas.microsoft.com/office/drawing/2014/main" id="{1C843DEF-FB9B-46F3-A9F0-DE5DCC8D57C2}"/>
              </a:ext>
            </a:extLst>
          </p:cNvPr>
          <p:cNvGrpSpPr/>
          <p:nvPr/>
        </p:nvGrpSpPr>
        <p:grpSpPr>
          <a:xfrm>
            <a:off x="7642654" y="2927124"/>
            <a:ext cx="3415871" cy="2488414"/>
            <a:chOff x="7506653" y="1904980"/>
            <a:chExt cx="3727451" cy="2308860"/>
          </a:xfrm>
        </p:grpSpPr>
        <p:grpSp>
          <p:nvGrpSpPr>
            <p:cNvPr id="8" name="Group 7">
              <a:extLst>
                <a:ext uri="{FF2B5EF4-FFF2-40B4-BE49-F238E27FC236}">
                  <a16:creationId xmlns:a16="http://schemas.microsoft.com/office/drawing/2014/main" id="{A06B0B7F-997E-49D7-A1C2-5A0BA2234E2C}"/>
                </a:ext>
              </a:extLst>
            </p:cNvPr>
            <p:cNvGrpSpPr>
              <a:grpSpLocks noChangeAspect="1"/>
            </p:cNvGrpSpPr>
            <p:nvPr/>
          </p:nvGrpSpPr>
          <p:grpSpPr>
            <a:xfrm flipV="1">
              <a:off x="8259736" y="2949843"/>
              <a:ext cx="2279800" cy="388620"/>
              <a:chOff x="692940" y="1911502"/>
              <a:chExt cx="10446223" cy="2410281"/>
            </a:xfrm>
            <a:solidFill>
              <a:schemeClr val="bg2">
                <a:lumMod val="90000"/>
              </a:schemeClr>
            </a:solidFill>
          </p:grpSpPr>
          <p:sp>
            <p:nvSpPr>
              <p:cNvPr id="12" name="Freeform: Shape 11">
                <a:extLst>
                  <a:ext uri="{FF2B5EF4-FFF2-40B4-BE49-F238E27FC236}">
                    <a16:creationId xmlns:a16="http://schemas.microsoft.com/office/drawing/2014/main" id="{0B155FD0-6347-441B-A3F9-34544FB69016}"/>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AB61240-4208-42FF-AB43-503548B3C4A7}"/>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14" name="Freeform: Shape 13">
                <a:extLst>
                  <a:ext uri="{FF2B5EF4-FFF2-40B4-BE49-F238E27FC236}">
                    <a16:creationId xmlns:a16="http://schemas.microsoft.com/office/drawing/2014/main" id="{EEB19811-C6D4-4F07-8BFB-7CC24319C0C9}"/>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35A7B7A-B93F-452D-A5D8-4379BF3B70C2}"/>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loud 8">
              <a:extLst>
                <a:ext uri="{FF2B5EF4-FFF2-40B4-BE49-F238E27FC236}">
                  <a16:creationId xmlns:a16="http://schemas.microsoft.com/office/drawing/2014/main" id="{2444EE50-22B7-454D-A002-45BA36BE8F5C}"/>
                </a:ext>
              </a:extLst>
            </p:cNvPr>
            <p:cNvSpPr/>
            <p:nvPr/>
          </p:nvSpPr>
          <p:spPr>
            <a:xfrm>
              <a:off x="7506653" y="1904980"/>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3D13B1ED-1164-4E6B-8FD2-8A218A149D39}"/>
                </a:ext>
              </a:extLst>
            </p:cNvPr>
            <p:cNvSpPr/>
            <p:nvPr/>
          </p:nvSpPr>
          <p:spPr>
            <a:xfrm>
              <a:off x="8205247" y="3515898"/>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DA6A2EBA-C429-400F-8EF1-7BB738E8B3C6}"/>
                </a:ext>
              </a:extLst>
            </p:cNvPr>
            <p:cNvSpPr/>
            <p:nvPr/>
          </p:nvSpPr>
          <p:spPr>
            <a:xfrm rot="11082657">
              <a:off x="9521590" y="2161702"/>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711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 name="Freeform: Shape 138">
            <a:extLst>
              <a:ext uri="{FF2B5EF4-FFF2-40B4-BE49-F238E27FC236}">
                <a16:creationId xmlns:a16="http://schemas.microsoft.com/office/drawing/2014/main" id="{CCC3ABFD-7AD6-4BD9-B05F-EE83D37DBFBC}"/>
              </a:ext>
            </a:extLst>
          </p:cNvPr>
          <p:cNvSpPr/>
          <p:nvPr/>
        </p:nvSpPr>
        <p:spPr>
          <a:xfrm>
            <a:off x="10115932" y="2272790"/>
            <a:ext cx="1637101" cy="1409973"/>
          </a:xfrm>
          <a:custGeom>
            <a:avLst/>
            <a:gdLst>
              <a:gd name="connsiteX0" fmla="*/ 41881 w 1549594"/>
              <a:gd name="connsiteY0" fmla="*/ 355987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41881 w 1549594"/>
              <a:gd name="connsiteY9" fmla="*/ 355987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11346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666024"/>
              <a:gd name="connsiteY0" fmla="*/ 371039 h 1354149"/>
              <a:gd name="connsiteX1" fmla="*/ 568495 w 1666024"/>
              <a:gd name="connsiteY1" fmla="*/ 45719 h 1354149"/>
              <a:gd name="connsiteX2" fmla="*/ 558413 w 1666024"/>
              <a:gd name="connsiteY2" fmla="*/ 418809 h 1354149"/>
              <a:gd name="connsiteX3" fmla="*/ 1193606 w 1666024"/>
              <a:gd name="connsiteY3" fmla="*/ 153563 h 1354149"/>
              <a:gd name="connsiteX4" fmla="*/ 1549594 w 1666024"/>
              <a:gd name="connsiteY4" fmla="*/ 0 h 1354149"/>
              <a:gd name="connsiteX5" fmla="*/ 1542614 w 1666024"/>
              <a:gd name="connsiteY5" fmla="*/ 1354149 h 1354149"/>
              <a:gd name="connsiteX6" fmla="*/ 558413 w 1666024"/>
              <a:gd name="connsiteY6" fmla="*/ 935340 h 1354149"/>
              <a:gd name="connsiteX7" fmla="*/ 684055 w 1666024"/>
              <a:gd name="connsiteY7" fmla="*/ 1249447 h 1354149"/>
              <a:gd name="connsiteX8" fmla="*/ 0 w 1666024"/>
              <a:gd name="connsiteY8" fmla="*/ 907420 h 1354149"/>
              <a:gd name="connsiteX9" fmla="*/ 8014 w 1666024"/>
              <a:gd name="connsiteY9" fmla="*/ 371039 h 1354149"/>
              <a:gd name="connsiteX0" fmla="*/ 8014 w 1719698"/>
              <a:gd name="connsiteY0" fmla="*/ 371039 h 1354149"/>
              <a:gd name="connsiteX1" fmla="*/ 568495 w 1719698"/>
              <a:gd name="connsiteY1" fmla="*/ 45719 h 1354149"/>
              <a:gd name="connsiteX2" fmla="*/ 558413 w 1719698"/>
              <a:gd name="connsiteY2" fmla="*/ 418809 h 1354149"/>
              <a:gd name="connsiteX3" fmla="*/ 1193606 w 1719698"/>
              <a:gd name="connsiteY3" fmla="*/ 153563 h 1354149"/>
              <a:gd name="connsiteX4" fmla="*/ 1549594 w 1719698"/>
              <a:gd name="connsiteY4" fmla="*/ 0 h 1354149"/>
              <a:gd name="connsiteX5" fmla="*/ 1542614 w 1719698"/>
              <a:gd name="connsiteY5" fmla="*/ 1354149 h 1354149"/>
              <a:gd name="connsiteX6" fmla="*/ 558413 w 1719698"/>
              <a:gd name="connsiteY6" fmla="*/ 935340 h 1354149"/>
              <a:gd name="connsiteX7" fmla="*/ 684055 w 1719698"/>
              <a:gd name="connsiteY7" fmla="*/ 1249447 h 1354149"/>
              <a:gd name="connsiteX8" fmla="*/ 0 w 1719698"/>
              <a:gd name="connsiteY8" fmla="*/ 907420 h 1354149"/>
              <a:gd name="connsiteX9" fmla="*/ 8014 w 1719698"/>
              <a:gd name="connsiteY9" fmla="*/ 371039 h 1354149"/>
              <a:gd name="connsiteX0" fmla="*/ 8014 w 1643265"/>
              <a:gd name="connsiteY0" fmla="*/ 371039 h 1354149"/>
              <a:gd name="connsiteX1" fmla="*/ 568495 w 1643265"/>
              <a:gd name="connsiteY1" fmla="*/ 45719 h 1354149"/>
              <a:gd name="connsiteX2" fmla="*/ 558413 w 1643265"/>
              <a:gd name="connsiteY2" fmla="*/ 418809 h 1354149"/>
              <a:gd name="connsiteX3" fmla="*/ 1193606 w 1643265"/>
              <a:gd name="connsiteY3" fmla="*/ 153563 h 1354149"/>
              <a:gd name="connsiteX4" fmla="*/ 1549594 w 1643265"/>
              <a:gd name="connsiteY4" fmla="*/ 0 h 1354149"/>
              <a:gd name="connsiteX5" fmla="*/ 1542614 w 1643265"/>
              <a:gd name="connsiteY5" fmla="*/ 1354149 h 1354149"/>
              <a:gd name="connsiteX6" fmla="*/ 558413 w 1643265"/>
              <a:gd name="connsiteY6" fmla="*/ 935340 h 1354149"/>
              <a:gd name="connsiteX7" fmla="*/ 684055 w 1643265"/>
              <a:gd name="connsiteY7" fmla="*/ 1249447 h 1354149"/>
              <a:gd name="connsiteX8" fmla="*/ 0 w 1643265"/>
              <a:gd name="connsiteY8" fmla="*/ 907420 h 1354149"/>
              <a:gd name="connsiteX9" fmla="*/ 8014 w 1643265"/>
              <a:gd name="connsiteY9" fmla="*/ 371039 h 1354149"/>
              <a:gd name="connsiteX0" fmla="*/ 8014 w 1787328"/>
              <a:gd name="connsiteY0" fmla="*/ 371039 h 1354149"/>
              <a:gd name="connsiteX1" fmla="*/ 568495 w 1787328"/>
              <a:gd name="connsiteY1" fmla="*/ 45719 h 1354149"/>
              <a:gd name="connsiteX2" fmla="*/ 558413 w 1787328"/>
              <a:gd name="connsiteY2" fmla="*/ 418809 h 1354149"/>
              <a:gd name="connsiteX3" fmla="*/ 1193606 w 1787328"/>
              <a:gd name="connsiteY3" fmla="*/ 153563 h 1354149"/>
              <a:gd name="connsiteX4" fmla="*/ 1549594 w 1787328"/>
              <a:gd name="connsiteY4" fmla="*/ 0 h 1354149"/>
              <a:gd name="connsiteX5" fmla="*/ 1542614 w 1787328"/>
              <a:gd name="connsiteY5" fmla="*/ 1354149 h 1354149"/>
              <a:gd name="connsiteX6" fmla="*/ 558413 w 1787328"/>
              <a:gd name="connsiteY6" fmla="*/ 935340 h 1354149"/>
              <a:gd name="connsiteX7" fmla="*/ 684055 w 1787328"/>
              <a:gd name="connsiteY7" fmla="*/ 1249447 h 1354149"/>
              <a:gd name="connsiteX8" fmla="*/ 0 w 1787328"/>
              <a:gd name="connsiteY8" fmla="*/ 907420 h 1354149"/>
              <a:gd name="connsiteX9" fmla="*/ 8014 w 1787328"/>
              <a:gd name="connsiteY9" fmla="*/ 371039 h 1354149"/>
              <a:gd name="connsiteX0" fmla="*/ 8014 w 1700339"/>
              <a:gd name="connsiteY0" fmla="*/ 371039 h 1354149"/>
              <a:gd name="connsiteX1" fmla="*/ 568495 w 1700339"/>
              <a:gd name="connsiteY1" fmla="*/ 45719 h 1354149"/>
              <a:gd name="connsiteX2" fmla="*/ 558413 w 1700339"/>
              <a:gd name="connsiteY2" fmla="*/ 418809 h 1354149"/>
              <a:gd name="connsiteX3" fmla="*/ 1193606 w 1700339"/>
              <a:gd name="connsiteY3" fmla="*/ 153563 h 1354149"/>
              <a:gd name="connsiteX4" fmla="*/ 1549594 w 1700339"/>
              <a:gd name="connsiteY4" fmla="*/ 0 h 1354149"/>
              <a:gd name="connsiteX5" fmla="*/ 1542614 w 1700339"/>
              <a:gd name="connsiteY5" fmla="*/ 1354149 h 1354149"/>
              <a:gd name="connsiteX6" fmla="*/ 558413 w 1700339"/>
              <a:gd name="connsiteY6" fmla="*/ 935340 h 1354149"/>
              <a:gd name="connsiteX7" fmla="*/ 684055 w 1700339"/>
              <a:gd name="connsiteY7" fmla="*/ 1249447 h 1354149"/>
              <a:gd name="connsiteX8" fmla="*/ 0 w 1700339"/>
              <a:gd name="connsiteY8" fmla="*/ 907420 h 1354149"/>
              <a:gd name="connsiteX9" fmla="*/ 8014 w 1700339"/>
              <a:gd name="connsiteY9" fmla="*/ 371039 h 135414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4"/>
              <a:gd name="connsiteX1" fmla="*/ 568495 w 1700339"/>
              <a:gd name="connsiteY1" fmla="*/ 45719 h 1354174"/>
              <a:gd name="connsiteX2" fmla="*/ 558413 w 1700339"/>
              <a:gd name="connsiteY2" fmla="*/ 418809 h 1354174"/>
              <a:gd name="connsiteX3" fmla="*/ 1193606 w 1700339"/>
              <a:gd name="connsiteY3" fmla="*/ 153563 h 1354174"/>
              <a:gd name="connsiteX4" fmla="*/ 1549594 w 1700339"/>
              <a:gd name="connsiteY4" fmla="*/ 0 h 1354174"/>
              <a:gd name="connsiteX5" fmla="*/ 1542614 w 1700339"/>
              <a:gd name="connsiteY5" fmla="*/ 1354149 h 1354174"/>
              <a:gd name="connsiteX6" fmla="*/ 577228 w 1700339"/>
              <a:gd name="connsiteY6" fmla="*/ 878896 h 1354174"/>
              <a:gd name="connsiteX7" fmla="*/ 684055 w 1700339"/>
              <a:gd name="connsiteY7" fmla="*/ 1249447 h 1354174"/>
              <a:gd name="connsiteX8" fmla="*/ 0 w 1700339"/>
              <a:gd name="connsiteY8" fmla="*/ 907420 h 1354174"/>
              <a:gd name="connsiteX9" fmla="*/ 8014 w 1700339"/>
              <a:gd name="connsiteY9" fmla="*/ 371039 h 1354174"/>
              <a:gd name="connsiteX0" fmla="*/ 8014 w 1700339"/>
              <a:gd name="connsiteY0" fmla="*/ 371039 h 1417177"/>
              <a:gd name="connsiteX1" fmla="*/ 568495 w 1700339"/>
              <a:gd name="connsiteY1" fmla="*/ 45719 h 1417177"/>
              <a:gd name="connsiteX2" fmla="*/ 558413 w 1700339"/>
              <a:gd name="connsiteY2" fmla="*/ 418809 h 1417177"/>
              <a:gd name="connsiteX3" fmla="*/ 1193606 w 1700339"/>
              <a:gd name="connsiteY3" fmla="*/ 153563 h 1417177"/>
              <a:gd name="connsiteX4" fmla="*/ 1549594 w 1700339"/>
              <a:gd name="connsiteY4" fmla="*/ 0 h 1417177"/>
              <a:gd name="connsiteX5" fmla="*/ 1542614 w 1700339"/>
              <a:gd name="connsiteY5" fmla="*/ 1354149 h 1417177"/>
              <a:gd name="connsiteX6" fmla="*/ 986193 w 1700339"/>
              <a:gd name="connsiteY6" fmla="*/ 1161654 h 1417177"/>
              <a:gd name="connsiteX7" fmla="*/ 577228 w 1700339"/>
              <a:gd name="connsiteY7" fmla="*/ 878896 h 1417177"/>
              <a:gd name="connsiteX8" fmla="*/ 684055 w 1700339"/>
              <a:gd name="connsiteY8" fmla="*/ 1249447 h 1417177"/>
              <a:gd name="connsiteX9" fmla="*/ 0 w 1700339"/>
              <a:gd name="connsiteY9" fmla="*/ 907420 h 1417177"/>
              <a:gd name="connsiteX10" fmla="*/ 8014 w 1700339"/>
              <a:gd name="connsiteY10" fmla="*/ 371039 h 1417177"/>
              <a:gd name="connsiteX0" fmla="*/ 8014 w 1700339"/>
              <a:gd name="connsiteY0" fmla="*/ 371039 h 1426642"/>
              <a:gd name="connsiteX1" fmla="*/ 568495 w 1700339"/>
              <a:gd name="connsiteY1" fmla="*/ 45719 h 1426642"/>
              <a:gd name="connsiteX2" fmla="*/ 558413 w 1700339"/>
              <a:gd name="connsiteY2" fmla="*/ 418809 h 1426642"/>
              <a:gd name="connsiteX3" fmla="*/ 1193606 w 1700339"/>
              <a:gd name="connsiteY3" fmla="*/ 153563 h 1426642"/>
              <a:gd name="connsiteX4" fmla="*/ 1549594 w 1700339"/>
              <a:gd name="connsiteY4" fmla="*/ 0 h 1426642"/>
              <a:gd name="connsiteX5" fmla="*/ 1542614 w 1700339"/>
              <a:gd name="connsiteY5" fmla="*/ 1354149 h 1426642"/>
              <a:gd name="connsiteX6" fmla="*/ 1099082 w 1700339"/>
              <a:gd name="connsiteY6" fmla="*/ 1221862 h 1426642"/>
              <a:gd name="connsiteX7" fmla="*/ 577228 w 1700339"/>
              <a:gd name="connsiteY7" fmla="*/ 878896 h 1426642"/>
              <a:gd name="connsiteX8" fmla="*/ 684055 w 1700339"/>
              <a:gd name="connsiteY8" fmla="*/ 1249447 h 1426642"/>
              <a:gd name="connsiteX9" fmla="*/ 0 w 1700339"/>
              <a:gd name="connsiteY9" fmla="*/ 907420 h 1426642"/>
              <a:gd name="connsiteX10" fmla="*/ 8014 w 1700339"/>
              <a:gd name="connsiteY10" fmla="*/ 371039 h 1426642"/>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624101"/>
              <a:gd name="connsiteY0" fmla="*/ 371039 h 1413905"/>
              <a:gd name="connsiteX1" fmla="*/ 568495 w 1624101"/>
              <a:gd name="connsiteY1" fmla="*/ 45719 h 1413905"/>
              <a:gd name="connsiteX2" fmla="*/ 558413 w 1624101"/>
              <a:gd name="connsiteY2" fmla="*/ 418809 h 1413905"/>
              <a:gd name="connsiteX3" fmla="*/ 1193606 w 1624101"/>
              <a:gd name="connsiteY3" fmla="*/ 153563 h 1413905"/>
              <a:gd name="connsiteX4" fmla="*/ 1549594 w 1624101"/>
              <a:gd name="connsiteY4" fmla="*/ 0 h 1413905"/>
              <a:gd name="connsiteX5" fmla="*/ 1542614 w 1624101"/>
              <a:gd name="connsiteY5" fmla="*/ 1354149 h 1413905"/>
              <a:gd name="connsiteX6" fmla="*/ 1110371 w 1624101"/>
              <a:gd name="connsiteY6" fmla="*/ 1229388 h 1413905"/>
              <a:gd name="connsiteX7" fmla="*/ 577228 w 1624101"/>
              <a:gd name="connsiteY7" fmla="*/ 878896 h 1413905"/>
              <a:gd name="connsiteX8" fmla="*/ 684055 w 1624101"/>
              <a:gd name="connsiteY8" fmla="*/ 1249447 h 1413905"/>
              <a:gd name="connsiteX9" fmla="*/ 0 w 1624101"/>
              <a:gd name="connsiteY9" fmla="*/ 907420 h 1413905"/>
              <a:gd name="connsiteX10" fmla="*/ 8014 w 1624101"/>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52144"/>
              <a:gd name="connsiteY0" fmla="*/ 393552 h 1436418"/>
              <a:gd name="connsiteX1" fmla="*/ 568495 w 1552144"/>
              <a:gd name="connsiteY1" fmla="*/ 68232 h 1436418"/>
              <a:gd name="connsiteX2" fmla="*/ 558413 w 1552144"/>
              <a:gd name="connsiteY2" fmla="*/ 441322 h 1436418"/>
              <a:gd name="connsiteX3" fmla="*/ 1193606 w 1552144"/>
              <a:gd name="connsiteY3" fmla="*/ 176076 h 1436418"/>
              <a:gd name="connsiteX4" fmla="*/ 1549594 w 1552144"/>
              <a:gd name="connsiteY4" fmla="*/ 22513 h 1436418"/>
              <a:gd name="connsiteX5" fmla="*/ 1362490 w 1552144"/>
              <a:gd name="connsiteY5" fmla="*/ 725086 h 1436418"/>
              <a:gd name="connsiteX6" fmla="*/ 1542614 w 1552144"/>
              <a:gd name="connsiteY6" fmla="*/ 1376662 h 1436418"/>
              <a:gd name="connsiteX7" fmla="*/ 1110371 w 1552144"/>
              <a:gd name="connsiteY7" fmla="*/ 1251901 h 1436418"/>
              <a:gd name="connsiteX8" fmla="*/ 577228 w 1552144"/>
              <a:gd name="connsiteY8" fmla="*/ 901409 h 1436418"/>
              <a:gd name="connsiteX9" fmla="*/ 684055 w 1552144"/>
              <a:gd name="connsiteY9" fmla="*/ 1271960 h 1436418"/>
              <a:gd name="connsiteX10" fmla="*/ 0 w 1552144"/>
              <a:gd name="connsiteY10" fmla="*/ 929933 h 1436418"/>
              <a:gd name="connsiteX11" fmla="*/ 8014 w 1552144"/>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7315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7315 h 1409973"/>
              <a:gd name="connsiteX0" fmla="*/ 0 w 1651665"/>
              <a:gd name="connsiteY0" fmla="*/ 393552 h 1409973"/>
              <a:gd name="connsiteX1" fmla="*/ 590585 w 1651665"/>
              <a:gd name="connsiteY1" fmla="*/ 68232 h 1409973"/>
              <a:gd name="connsiteX2" fmla="*/ 580503 w 1651665"/>
              <a:gd name="connsiteY2" fmla="*/ 441322 h 1409973"/>
              <a:gd name="connsiteX3" fmla="*/ 1215696 w 1651665"/>
              <a:gd name="connsiteY3" fmla="*/ 176076 h 1409973"/>
              <a:gd name="connsiteX4" fmla="*/ 1571684 w 1651665"/>
              <a:gd name="connsiteY4" fmla="*/ 22513 h 1409973"/>
              <a:gd name="connsiteX5" fmla="*/ 1560818 w 1651665"/>
              <a:gd name="connsiteY5" fmla="*/ 431381 h 1409973"/>
              <a:gd name="connsiteX6" fmla="*/ 1384580 w 1651665"/>
              <a:gd name="connsiteY6" fmla="*/ 725086 h 1409973"/>
              <a:gd name="connsiteX7" fmla="*/ 1526951 w 1651665"/>
              <a:gd name="connsiteY7" fmla="*/ 1014640 h 1409973"/>
              <a:gd name="connsiteX8" fmla="*/ 1564704 w 1651665"/>
              <a:gd name="connsiteY8" fmla="*/ 1376662 h 1409973"/>
              <a:gd name="connsiteX9" fmla="*/ 1132461 w 1651665"/>
              <a:gd name="connsiteY9" fmla="*/ 1251901 h 1409973"/>
              <a:gd name="connsiteX10" fmla="*/ 520295 w 1651665"/>
              <a:gd name="connsiteY10" fmla="*/ 890120 h 1409973"/>
              <a:gd name="connsiteX11" fmla="*/ 706145 w 1651665"/>
              <a:gd name="connsiteY11" fmla="*/ 1271960 h 1409973"/>
              <a:gd name="connsiteX12" fmla="*/ 22090 w 1651665"/>
              <a:gd name="connsiteY12" fmla="*/ 929933 h 1409973"/>
              <a:gd name="connsiteX13" fmla="*/ 0 w 1651665"/>
              <a:gd name="connsiteY13" fmla="*/ 393552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488 w 1637101"/>
              <a:gd name="connsiteY0" fmla="*/ 423656 h 1409973"/>
              <a:gd name="connsiteX1" fmla="*/ 576021 w 1637101"/>
              <a:gd name="connsiteY1" fmla="*/ 68232 h 1409973"/>
              <a:gd name="connsiteX2" fmla="*/ 565939 w 1637101"/>
              <a:gd name="connsiteY2" fmla="*/ 441322 h 1409973"/>
              <a:gd name="connsiteX3" fmla="*/ 1201132 w 1637101"/>
              <a:gd name="connsiteY3" fmla="*/ 176076 h 1409973"/>
              <a:gd name="connsiteX4" fmla="*/ 1557120 w 1637101"/>
              <a:gd name="connsiteY4" fmla="*/ 22513 h 1409973"/>
              <a:gd name="connsiteX5" fmla="*/ 1546254 w 1637101"/>
              <a:gd name="connsiteY5" fmla="*/ 431381 h 1409973"/>
              <a:gd name="connsiteX6" fmla="*/ 1370016 w 1637101"/>
              <a:gd name="connsiteY6" fmla="*/ 725086 h 1409973"/>
              <a:gd name="connsiteX7" fmla="*/ 1512387 w 1637101"/>
              <a:gd name="connsiteY7" fmla="*/ 1014640 h 1409973"/>
              <a:gd name="connsiteX8" fmla="*/ 1550140 w 1637101"/>
              <a:gd name="connsiteY8" fmla="*/ 1376662 h 1409973"/>
              <a:gd name="connsiteX9" fmla="*/ 1117897 w 1637101"/>
              <a:gd name="connsiteY9" fmla="*/ 1251901 h 1409973"/>
              <a:gd name="connsiteX10" fmla="*/ 505731 w 1637101"/>
              <a:gd name="connsiteY10" fmla="*/ 890120 h 1409973"/>
              <a:gd name="connsiteX11" fmla="*/ 691581 w 1637101"/>
              <a:gd name="connsiteY11" fmla="*/ 1271960 h 1409973"/>
              <a:gd name="connsiteX12" fmla="*/ 0 w 1637101"/>
              <a:gd name="connsiteY12" fmla="*/ 929933 h 1409973"/>
              <a:gd name="connsiteX13" fmla="*/ 488 w 1637101"/>
              <a:gd name="connsiteY13" fmla="*/ 423656 h 140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101" h="1409973">
                <a:moveTo>
                  <a:pt x="488" y="423656"/>
                </a:moveTo>
                <a:cubicBezTo>
                  <a:pt x="295551" y="156036"/>
                  <a:pt x="376584" y="350465"/>
                  <a:pt x="576021" y="68232"/>
                </a:cubicBezTo>
                <a:cubicBezTo>
                  <a:pt x="746647" y="240142"/>
                  <a:pt x="568409" y="329620"/>
                  <a:pt x="565939" y="441322"/>
                </a:cubicBezTo>
                <a:cubicBezTo>
                  <a:pt x="777670" y="352907"/>
                  <a:pt x="895327" y="46239"/>
                  <a:pt x="1201132" y="176076"/>
                </a:cubicBezTo>
                <a:cubicBezTo>
                  <a:pt x="1387528" y="271643"/>
                  <a:pt x="1468561" y="-91869"/>
                  <a:pt x="1557120" y="22513"/>
                </a:cubicBezTo>
                <a:cubicBezTo>
                  <a:pt x="1614640" y="65064"/>
                  <a:pt x="1709141" y="370731"/>
                  <a:pt x="1546254" y="431381"/>
                </a:cubicBezTo>
                <a:cubicBezTo>
                  <a:pt x="1507545" y="604920"/>
                  <a:pt x="1375660" y="627876"/>
                  <a:pt x="1370016" y="725086"/>
                </a:cubicBezTo>
                <a:cubicBezTo>
                  <a:pt x="1362561" y="890440"/>
                  <a:pt x="1595255" y="902281"/>
                  <a:pt x="1512387" y="1014640"/>
                </a:cubicBezTo>
                <a:cubicBezTo>
                  <a:pt x="1640245" y="1130762"/>
                  <a:pt x="1657281" y="1265623"/>
                  <a:pt x="1550140" y="1376662"/>
                </a:cubicBezTo>
                <a:cubicBezTo>
                  <a:pt x="1407322" y="1502538"/>
                  <a:pt x="1312661" y="1229510"/>
                  <a:pt x="1117897" y="1251901"/>
                </a:cubicBezTo>
                <a:cubicBezTo>
                  <a:pt x="885502" y="1353314"/>
                  <a:pt x="815731" y="973326"/>
                  <a:pt x="505731" y="890120"/>
                </a:cubicBezTo>
                <a:cubicBezTo>
                  <a:pt x="541340" y="999839"/>
                  <a:pt x="795201" y="1158478"/>
                  <a:pt x="691581" y="1271960"/>
                </a:cubicBezTo>
                <a:cubicBezTo>
                  <a:pt x="482377" y="1037536"/>
                  <a:pt x="182862" y="1153068"/>
                  <a:pt x="0" y="929933"/>
                </a:cubicBezTo>
                <a:cubicBezTo>
                  <a:pt x="163" y="761174"/>
                  <a:pt x="325" y="592415"/>
                  <a:pt x="488" y="423656"/>
                </a:cubicBezTo>
                <a:close/>
              </a:path>
            </a:pathLst>
          </a:custGeom>
          <a:solidFill>
            <a:srgbClr val="ED6B1B"/>
          </a:solidFill>
          <a:ln w="38100">
            <a:solidFill>
              <a:srgbClr val="F8E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5CF8659F-E908-4313-B9E3-C6E2CE94C71D}"/>
              </a:ext>
            </a:extLst>
          </p:cNvPr>
          <p:cNvGrpSpPr/>
          <p:nvPr/>
        </p:nvGrpSpPr>
        <p:grpSpPr>
          <a:xfrm>
            <a:off x="1943087" y="2220585"/>
            <a:ext cx="8413850" cy="1434241"/>
            <a:chOff x="1943087" y="2220585"/>
            <a:chExt cx="8413850" cy="1434241"/>
          </a:xfrm>
        </p:grpSpPr>
        <p:grpSp>
          <p:nvGrpSpPr>
            <p:cNvPr id="26" name="Group 25">
              <a:extLst>
                <a:ext uri="{FF2B5EF4-FFF2-40B4-BE49-F238E27FC236}">
                  <a16:creationId xmlns:a16="http://schemas.microsoft.com/office/drawing/2014/main" id="{28C7A6EB-1902-4074-8038-6EBC773A9E7D}"/>
                </a:ext>
              </a:extLst>
            </p:cNvPr>
            <p:cNvGrpSpPr/>
            <p:nvPr/>
          </p:nvGrpSpPr>
          <p:grpSpPr>
            <a:xfrm>
              <a:off x="1943087" y="2220585"/>
              <a:ext cx="8413850" cy="1434241"/>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375E8795-8125-456B-942B-FA5E494AB333}"/>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24B0D90-C242-439F-B53B-97B7529CD61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C91CA5A-12BA-4634-8DE7-E9079737DD8F}"/>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90D197-AB20-4AB2-BC5E-9D0A18863E62}"/>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FF812979-8B34-4BDE-84B9-D5EDC34220DE}"/>
                </a:ext>
              </a:extLst>
            </p:cNvPr>
            <p:cNvGrpSpPr/>
            <p:nvPr/>
          </p:nvGrpSpPr>
          <p:grpSpPr>
            <a:xfrm>
              <a:off x="5308860" y="2596777"/>
              <a:ext cx="2964466" cy="723900"/>
              <a:chOff x="5308860" y="2596777"/>
              <a:chExt cx="2964466" cy="723900"/>
            </a:xfrm>
          </p:grpSpPr>
          <p:sp>
            <p:nvSpPr>
              <p:cNvPr id="63" name="Content Placeholder 31" descr="Brain with solid fill">
                <a:extLst>
                  <a:ext uri="{FF2B5EF4-FFF2-40B4-BE49-F238E27FC236}">
                    <a16:creationId xmlns:a16="http://schemas.microsoft.com/office/drawing/2014/main" id="{A21F917E-D722-4625-8876-4EC556266838}"/>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A26D33A5-DB4E-436E-8E5A-DD9A08640751}"/>
                  </a:ext>
                </a:extLst>
              </p:cNvPr>
              <p:cNvGrpSpPr/>
              <p:nvPr/>
            </p:nvGrpSpPr>
            <p:grpSpPr>
              <a:xfrm>
                <a:off x="7549426" y="2596777"/>
                <a:ext cx="723900" cy="723900"/>
                <a:chOff x="7549426" y="2596777"/>
                <a:chExt cx="723900" cy="723900"/>
              </a:xfrm>
            </p:grpSpPr>
            <p:sp>
              <p:nvSpPr>
                <p:cNvPr id="37" name="Freeform: Shape 36">
                  <a:extLst>
                    <a:ext uri="{FF2B5EF4-FFF2-40B4-BE49-F238E27FC236}">
                      <a16:creationId xmlns:a16="http://schemas.microsoft.com/office/drawing/2014/main" id="{443F0D0E-88E1-4972-AD3A-EC502295058A}"/>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93DDD04-53F9-4941-907D-D1F1992666A6}"/>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D688D6A-5A49-478D-A510-A138E75F5302}"/>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774E517-8365-4730-9563-ACDAE96C436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35E961E-95BA-4D65-BE0A-7C40A556BD4F}"/>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B6EB933-C2FF-4EF5-ACF1-866E5ACAD757}"/>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AADA5F5-C3C7-4862-947F-25927895A2EC}"/>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7E737A1-178A-4AFC-A69D-960103763CFF}"/>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CEEFEAB-98BA-45E6-BD3C-2C6255B58F35}"/>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0D83740-9766-4D8A-A80F-B4D3B1D48D50}"/>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1F1D4F3-02AC-4021-84E3-42D73976D0BE}"/>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9A26543-0243-4EDE-93C3-982FCB82C96A}"/>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C0C9611E-013B-4FDB-B1CE-331E225FC0A0}"/>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06E859B-D619-4783-9C28-CCD008E3AA80}"/>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E5BDB93-B351-422D-9965-C1333FC38174}"/>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0B05E60-29E2-4FEF-A0BA-54834C711A05}"/>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689A9F1-F6AA-4CEB-AE17-EC815D9FC88C}"/>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B9F2042-873F-469E-81A1-B321973FF702}"/>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C1929D2-5C7C-4B7B-A3EF-D1D5B2F85A52}"/>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D68F62E-9F1F-4C01-B415-50900214A5B2}"/>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F32D449-103E-4A35-B7AB-3AAAD06A7E8F}"/>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58D61B0-7B2D-411F-8D1C-B60ACDF8DB31}"/>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82C1A28-7DA9-43FB-9C5A-63B4E520C013}"/>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466AABB-42EC-4A9E-943C-D868B2DCF22C}"/>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95E9CB1-1D5D-4B1A-9615-0D1729C3FE73}"/>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AB5E8B5-F359-495E-9F56-2D74E8BCF4FC}"/>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Plus Sign 34">
                <a:extLst>
                  <a:ext uri="{FF2B5EF4-FFF2-40B4-BE49-F238E27FC236}">
                    <a16:creationId xmlns:a16="http://schemas.microsoft.com/office/drawing/2014/main" id="{0773F799-B42C-4F69-AFCC-F97DE0D7D8E6}"/>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635F76AD-C420-46B8-866B-6EA37AD16133}"/>
              </a:ext>
            </a:extLst>
          </p:cNvPr>
          <p:cNvGrpSpPr/>
          <p:nvPr/>
        </p:nvGrpSpPr>
        <p:grpSpPr>
          <a:xfrm>
            <a:off x="1889803" y="420813"/>
            <a:ext cx="8413850" cy="1434241"/>
            <a:chOff x="692940" y="1911502"/>
            <a:chExt cx="10446223" cy="2410281"/>
          </a:xfrm>
          <a:solidFill>
            <a:schemeClr val="bg2">
              <a:lumMod val="90000"/>
            </a:schemeClr>
          </a:solidFill>
        </p:grpSpPr>
        <p:sp>
          <p:nvSpPr>
            <p:cNvPr id="99" name="Freeform: Shape 98">
              <a:extLst>
                <a:ext uri="{FF2B5EF4-FFF2-40B4-BE49-F238E27FC236}">
                  <a16:creationId xmlns:a16="http://schemas.microsoft.com/office/drawing/2014/main" id="{781B46EF-3C1A-4E35-81DB-C85300D231E8}"/>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0252F0E3-888C-4B65-ACA3-2FABC6FB7AF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B7A1B11-0BA0-4511-8358-6969597B2027}"/>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0646BC3-BE89-456F-816E-91769A0AFF75}"/>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E60F72CB-6184-4E73-9915-0F36A9FBC1D1}"/>
              </a:ext>
            </a:extLst>
          </p:cNvPr>
          <p:cNvGrpSpPr/>
          <p:nvPr/>
        </p:nvGrpSpPr>
        <p:grpSpPr>
          <a:xfrm>
            <a:off x="1943087" y="4027107"/>
            <a:ext cx="8413850" cy="1434241"/>
            <a:chOff x="1943087" y="2220585"/>
            <a:chExt cx="8413850" cy="1434241"/>
          </a:xfrm>
        </p:grpSpPr>
        <p:grpSp>
          <p:nvGrpSpPr>
            <p:cNvPr id="104" name="Group 103">
              <a:extLst>
                <a:ext uri="{FF2B5EF4-FFF2-40B4-BE49-F238E27FC236}">
                  <a16:creationId xmlns:a16="http://schemas.microsoft.com/office/drawing/2014/main" id="{A745CACA-F8CE-4580-A4DE-2D16515AB419}"/>
                </a:ext>
              </a:extLst>
            </p:cNvPr>
            <p:cNvGrpSpPr/>
            <p:nvPr/>
          </p:nvGrpSpPr>
          <p:grpSpPr>
            <a:xfrm>
              <a:off x="1943087" y="2220585"/>
              <a:ext cx="8413850" cy="1434241"/>
              <a:chOff x="692940" y="1911502"/>
              <a:chExt cx="10446223" cy="2410281"/>
            </a:xfrm>
            <a:solidFill>
              <a:schemeClr val="bg2">
                <a:lumMod val="90000"/>
              </a:schemeClr>
            </a:solidFill>
          </p:grpSpPr>
          <p:sp>
            <p:nvSpPr>
              <p:cNvPr id="135" name="Freeform: Shape 134">
                <a:extLst>
                  <a:ext uri="{FF2B5EF4-FFF2-40B4-BE49-F238E27FC236}">
                    <a16:creationId xmlns:a16="http://schemas.microsoft.com/office/drawing/2014/main" id="{91F85796-88E2-4386-9191-B8460DDA006B}"/>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DAA378E1-B2FB-40CC-8C66-6227855EFEE7}"/>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A614FC3-FF87-4175-AE8B-A72732E09301}"/>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0AB65D4-55B3-405B-B555-5605AB552F6D}"/>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D430C5EA-6A1D-4A11-AB50-566DB6D77371}"/>
                </a:ext>
              </a:extLst>
            </p:cNvPr>
            <p:cNvGrpSpPr/>
            <p:nvPr/>
          </p:nvGrpSpPr>
          <p:grpSpPr>
            <a:xfrm>
              <a:off x="5308860" y="2596777"/>
              <a:ext cx="2964466" cy="723900"/>
              <a:chOff x="5308860" y="2596777"/>
              <a:chExt cx="2964466" cy="723900"/>
            </a:xfrm>
          </p:grpSpPr>
          <p:sp>
            <p:nvSpPr>
              <p:cNvPr id="106" name="Content Placeholder 31" descr="Brain with solid fill">
                <a:extLst>
                  <a:ext uri="{FF2B5EF4-FFF2-40B4-BE49-F238E27FC236}">
                    <a16:creationId xmlns:a16="http://schemas.microsoft.com/office/drawing/2014/main" id="{E6E1BCCE-8FC9-4C89-ADA7-3F6FF435B60A}"/>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05888F30-C6F6-47E9-A157-A5F8919620AE}"/>
                  </a:ext>
                </a:extLst>
              </p:cNvPr>
              <p:cNvGrpSpPr/>
              <p:nvPr/>
            </p:nvGrpSpPr>
            <p:grpSpPr>
              <a:xfrm>
                <a:off x="7549426" y="2596777"/>
                <a:ext cx="723900" cy="723900"/>
                <a:chOff x="7549426" y="2596777"/>
                <a:chExt cx="723900" cy="723900"/>
              </a:xfrm>
            </p:grpSpPr>
            <p:sp>
              <p:nvSpPr>
                <p:cNvPr id="109" name="Freeform: Shape 108">
                  <a:extLst>
                    <a:ext uri="{FF2B5EF4-FFF2-40B4-BE49-F238E27FC236}">
                      <a16:creationId xmlns:a16="http://schemas.microsoft.com/office/drawing/2014/main" id="{4023B7D4-81B2-4FAB-AFF1-94EB67EBF22C}"/>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F8F39B9-45D2-45BD-8BA3-C9E67D641AD7}"/>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D277205A-C605-494A-84F2-9735AFE865A9}"/>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7F1A5BA-A188-42D5-8449-8B4D58BE638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1541EDD-BE98-4776-8069-1251AA2A300C}"/>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FFD6CB85-2DB4-4FA9-B830-A0990417A7A4}"/>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3EE1E73-4050-4B11-939C-C3369FD25E62}"/>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968CAD5B-9110-435F-9B00-4310837688B9}"/>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09D8E07-50C6-4CEF-BC21-BAEBC228AF2B}"/>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6FA31663-1365-4653-B789-876645E20248}"/>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AFC7A39B-B874-4986-842F-9C79968C6C2D}"/>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8F2D87D-26C7-445A-A4EA-86B64DF424B6}"/>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4F4B556-E96D-465D-8663-7BCE1E699918}"/>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B490AED-5367-4C8D-928A-AC3B688E1B42}"/>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5F8B622A-A1FC-492C-8C9A-F7B3113392E2}"/>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E14DAF1-0531-4A94-BC24-FCA1C182D518}"/>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539429B-26AF-4CFC-9529-C7604F7EA997}"/>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6185A4BB-2E18-4DF9-9636-DE0865353D94}"/>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00CF8A2-5E2E-4B72-BCC8-145A06E325BF}"/>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1F857582-450D-40EA-885D-7D9B7013AF5D}"/>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39F80C6-4DAF-4C2A-B450-A7B72C60E8C4}"/>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773F5107-0BF5-4957-A8CC-FE0BE1AC1657}"/>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AEBBD89-09E3-42CF-A923-8FA5E864AA10}"/>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C0E09DA-4DE9-4CB8-BFBE-F5FB6583CBA3}"/>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4E15FDE-56B2-4331-9795-77DDE671BE56}"/>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FC6868D7-B716-4775-905B-7091E2BD14C4}"/>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Plus Sign 107">
                <a:extLst>
                  <a:ext uri="{FF2B5EF4-FFF2-40B4-BE49-F238E27FC236}">
                    <a16:creationId xmlns:a16="http://schemas.microsoft.com/office/drawing/2014/main" id="{52EE92B0-73E6-4A6F-BE10-B9F7F1DCCDFE}"/>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Slide Number Placeholder 1">
            <a:extLst>
              <a:ext uri="{FF2B5EF4-FFF2-40B4-BE49-F238E27FC236}">
                <a16:creationId xmlns:a16="http://schemas.microsoft.com/office/drawing/2014/main" id="{75D791E3-DB8B-495D-9CA6-F11B363F5E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7602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3F5AC2-94A9-4FA8-8099-C8CC87B5F842}"/>
              </a:ext>
            </a:extLst>
          </p:cNvPr>
          <p:cNvGrpSpPr/>
          <p:nvPr/>
        </p:nvGrpSpPr>
        <p:grpSpPr>
          <a:xfrm rot="1334583">
            <a:off x="3069885" y="2626718"/>
            <a:ext cx="6610874" cy="1434241"/>
            <a:chOff x="2931426" y="1911502"/>
            <a:chExt cx="8207737" cy="2410281"/>
          </a:xfrm>
          <a:solidFill>
            <a:schemeClr val="bg2">
              <a:lumMod val="90000"/>
            </a:schemeClr>
          </a:solidFill>
        </p:grpSpPr>
        <p:sp>
          <p:nvSpPr>
            <p:cNvPr id="4" name="Freeform: Shape 3">
              <a:extLst>
                <a:ext uri="{FF2B5EF4-FFF2-40B4-BE49-F238E27FC236}">
                  <a16:creationId xmlns:a16="http://schemas.microsoft.com/office/drawing/2014/main" id="{F72D2757-EEC3-417E-9A2B-8670385A998C}"/>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7CFED7F-147F-48A4-AEA8-633D04F40022}"/>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37D132-965C-46B8-9242-8345D70FE416}"/>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Arrow Connector 8">
            <a:extLst>
              <a:ext uri="{FF2B5EF4-FFF2-40B4-BE49-F238E27FC236}">
                <a16:creationId xmlns:a16="http://schemas.microsoft.com/office/drawing/2014/main" id="{569D083D-8664-4EEB-BAE2-EDCFE8E87614}"/>
              </a:ext>
            </a:extLst>
          </p:cNvPr>
          <p:cNvCxnSpPr/>
          <p:nvPr/>
        </p:nvCxnSpPr>
        <p:spPr>
          <a:xfrm>
            <a:off x="479806" y="27969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68452F-0FD6-4B68-B019-0C81A4D23279}"/>
              </a:ext>
            </a:extLst>
          </p:cNvPr>
          <p:cNvCxnSpPr/>
          <p:nvPr/>
        </p:nvCxnSpPr>
        <p:spPr>
          <a:xfrm>
            <a:off x="479806" y="33148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B0C258-AD37-42BC-BEB1-B46D6F177EEA}"/>
              </a:ext>
            </a:extLst>
          </p:cNvPr>
          <p:cNvCxnSpPr/>
          <p:nvPr/>
        </p:nvCxnSpPr>
        <p:spPr>
          <a:xfrm>
            <a:off x="479806" y="384585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72F6D4D-87A9-43F5-A5F2-302AC3785017}"/>
              </a:ext>
            </a:extLst>
          </p:cNvPr>
          <p:cNvSpPr/>
          <p:nvPr/>
        </p:nvSpPr>
        <p:spPr>
          <a:xfrm>
            <a:off x="3738284" y="2581650"/>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Content Placeholder 13" descr="Line arrow: Rotate left with solid fill">
            <a:extLst>
              <a:ext uri="{FF2B5EF4-FFF2-40B4-BE49-F238E27FC236}">
                <a16:creationId xmlns:a16="http://schemas.microsoft.com/office/drawing/2014/main" id="{D2543547-0EF4-413B-B800-C2DA15A4B40F}"/>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5532368" y="2070100"/>
            <a:ext cx="460025" cy="537594"/>
          </a:xfrm>
        </p:spPr>
      </p:pic>
      <p:sp>
        <p:nvSpPr>
          <p:cNvPr id="15" name="Freeform: Shape 14">
            <a:extLst>
              <a:ext uri="{FF2B5EF4-FFF2-40B4-BE49-F238E27FC236}">
                <a16:creationId xmlns:a16="http://schemas.microsoft.com/office/drawing/2014/main" id="{1D828A08-A649-4E9E-977C-23EF48D3268B}"/>
              </a:ext>
            </a:extLst>
          </p:cNvPr>
          <p:cNvSpPr/>
          <p:nvPr/>
        </p:nvSpPr>
        <p:spPr>
          <a:xfrm>
            <a:off x="4908552" y="3058582"/>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Content Placeholder 13" descr="Line arrow: Rotate left with solid fill">
            <a:extLst>
              <a:ext uri="{FF2B5EF4-FFF2-40B4-BE49-F238E27FC236}">
                <a16:creationId xmlns:a16="http://schemas.microsoft.com/office/drawing/2014/main" id="{DC75CB7E-9FED-42FB-A1CA-B703DEE03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6702636" y="2547032"/>
            <a:ext cx="460025" cy="537594"/>
          </a:xfrm>
          <a:prstGeom prst="rect">
            <a:avLst/>
          </a:prstGeom>
        </p:spPr>
      </p:pic>
      <p:sp>
        <p:nvSpPr>
          <p:cNvPr id="17" name="Freeform: Shape 16">
            <a:extLst>
              <a:ext uri="{FF2B5EF4-FFF2-40B4-BE49-F238E27FC236}">
                <a16:creationId xmlns:a16="http://schemas.microsoft.com/office/drawing/2014/main" id="{E16D26D1-87C6-4669-B6CD-7454577D8B76}"/>
              </a:ext>
            </a:extLst>
          </p:cNvPr>
          <p:cNvSpPr/>
          <p:nvPr/>
        </p:nvSpPr>
        <p:spPr>
          <a:xfrm>
            <a:off x="6210416" y="3592973"/>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Content Placeholder 13" descr="Line arrow: Rotate left with solid fill">
            <a:extLst>
              <a:ext uri="{FF2B5EF4-FFF2-40B4-BE49-F238E27FC236}">
                <a16:creationId xmlns:a16="http://schemas.microsoft.com/office/drawing/2014/main" id="{069716F7-509F-4F6B-9882-52CEC89C2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8004500" y="3081423"/>
            <a:ext cx="460025" cy="537594"/>
          </a:xfrm>
          <a:prstGeom prst="rect">
            <a:avLst/>
          </a:prstGeom>
        </p:spPr>
      </p:pic>
      <p:sp>
        <p:nvSpPr>
          <p:cNvPr id="19" name="Slide Number Placeholder 18">
            <a:extLst>
              <a:ext uri="{FF2B5EF4-FFF2-40B4-BE49-F238E27FC236}">
                <a16:creationId xmlns:a16="http://schemas.microsoft.com/office/drawing/2014/main" id="{5D44FF0E-D67F-4402-BBE1-D448BF375B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056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524B-BBF3-4D31-9F5C-F7C4B6E6CFC3}"/>
              </a:ext>
            </a:extLst>
          </p:cNvPr>
          <p:cNvSpPr>
            <a:spLocks noGrp="1"/>
          </p:cNvSpPr>
          <p:nvPr>
            <p:ph type="title"/>
          </p:nvPr>
        </p:nvSpPr>
        <p:spPr/>
        <p:txBody>
          <a:bodyPr/>
          <a:lstStyle/>
          <a:p>
            <a:r>
              <a:rPr lang="en-US"/>
              <a:t>Project Background</a:t>
            </a:r>
          </a:p>
        </p:txBody>
      </p:sp>
      <p:sp>
        <p:nvSpPr>
          <p:cNvPr id="4" name="Slide Number Placeholder 3">
            <a:extLst>
              <a:ext uri="{FF2B5EF4-FFF2-40B4-BE49-F238E27FC236}">
                <a16:creationId xmlns:a16="http://schemas.microsoft.com/office/drawing/2014/main" id="{5AF66CA2-6AE0-488B-A815-743E426D3414}"/>
              </a:ext>
            </a:extLst>
          </p:cNvPr>
          <p:cNvSpPr>
            <a:spLocks noGrp="1"/>
          </p:cNvSpPr>
          <p:nvPr>
            <p:ph type="sldNum" sz="quarter" idx="4"/>
          </p:nvPr>
        </p:nvSpPr>
        <p:spPr/>
        <p:txBody>
          <a:bodyPr/>
          <a:lstStyle/>
          <a:p>
            <a:fld id="{8CE6B46B-DFAB-45F5-AC67-E85D925D7105}" type="slidenum">
              <a:rPr lang="en-US" smtClean="0"/>
              <a:t>5</a:t>
            </a:fld>
            <a:endParaRPr lang="en-US"/>
          </a:p>
        </p:txBody>
      </p:sp>
      <p:sp>
        <p:nvSpPr>
          <p:cNvPr id="6" name="Content Placeholder 7">
            <a:extLst>
              <a:ext uri="{FF2B5EF4-FFF2-40B4-BE49-F238E27FC236}">
                <a16:creationId xmlns:a16="http://schemas.microsoft.com/office/drawing/2014/main" id="{CC8DE5BF-3E64-482F-BF48-733F33533FCF}"/>
              </a:ext>
            </a:extLst>
          </p:cNvPr>
          <p:cNvSpPr>
            <a:spLocks noGrp="1"/>
          </p:cNvSpPr>
          <p:nvPr>
            <p:ph sz="quarter" idx="11"/>
          </p:nvPr>
        </p:nvSpPr>
        <p:spPr>
          <a:xfrm>
            <a:off x="10363200" y="5611399"/>
            <a:ext cx="1828800" cy="310896"/>
          </a:xfrm>
        </p:spPr>
        <p:txBody>
          <a:bodyPr/>
          <a:lstStyle/>
          <a:p>
            <a:r>
              <a:rPr lang="en-US"/>
              <a:t>Jed Fazler</a:t>
            </a:r>
          </a:p>
        </p:txBody>
      </p:sp>
      <p:graphicFrame>
        <p:nvGraphicFramePr>
          <p:cNvPr id="7" name="Diagram 6">
            <a:extLst>
              <a:ext uri="{FF2B5EF4-FFF2-40B4-BE49-F238E27FC236}">
                <a16:creationId xmlns:a16="http://schemas.microsoft.com/office/drawing/2014/main" id="{61F56BBC-8A1B-4443-A141-78EC8073AD90}"/>
              </a:ext>
            </a:extLst>
          </p:cNvPr>
          <p:cNvGraphicFramePr/>
          <p:nvPr>
            <p:extLst>
              <p:ext uri="{D42A27DB-BD31-4B8C-83A1-F6EECF244321}">
                <p14:modId xmlns:p14="http://schemas.microsoft.com/office/powerpoint/2010/main" val="1591937030"/>
              </p:ext>
            </p:extLst>
          </p:nvPr>
        </p:nvGraphicFramePr>
        <p:xfrm>
          <a:off x="1061936" y="1186775"/>
          <a:ext cx="10068127" cy="448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76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DA2F5-FEA1-4C5E-BFDE-26D263892604}"/>
              </a:ext>
            </a:extLst>
          </p:cNvPr>
          <p:cNvSpPr>
            <a:spLocks noGrp="1"/>
          </p:cNvSpPr>
          <p:nvPr>
            <p:ph type="sldNum" sz="quarter" idx="4"/>
          </p:nvPr>
        </p:nvSpPr>
        <p:spPr/>
        <p:txBody>
          <a:bodyPr/>
          <a:lstStyle/>
          <a:p>
            <a:fld id="{1504101C-439A-4B4A-8615-B63CB065D830}" type="slidenum">
              <a:rPr lang="en-US" smtClean="0"/>
              <a:t>50</a:t>
            </a:fld>
            <a:endParaRPr lang="en-US"/>
          </a:p>
        </p:txBody>
      </p:sp>
      <p:sp>
        <p:nvSpPr>
          <p:cNvPr id="3" name="Content Placeholder 2">
            <a:extLst>
              <a:ext uri="{FF2B5EF4-FFF2-40B4-BE49-F238E27FC236}">
                <a16:creationId xmlns:a16="http://schemas.microsoft.com/office/drawing/2014/main" id="{4E9EB8A7-979D-471C-8016-8021EEABA806}"/>
              </a:ext>
            </a:extLst>
          </p:cNvPr>
          <p:cNvSpPr>
            <a:spLocks noGrp="1"/>
          </p:cNvSpPr>
          <p:nvPr>
            <p:ph sz="quarter" idx="1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714811D7-8E94-4AC6-8265-73332C2D00AB}"/>
              </a:ext>
            </a:extLst>
          </p:cNvPr>
          <p:cNvPicPr>
            <a:picLocks noChangeAspect="1"/>
          </p:cNvPicPr>
          <p:nvPr/>
        </p:nvPicPr>
        <p:blipFill rotWithShape="1">
          <a:blip r:embed="rId2">
            <a:extLst>
              <a:ext uri="{28A0092B-C50C-407E-A947-70E740481C1C}">
                <a14:useLocalDpi xmlns:a14="http://schemas.microsoft.com/office/drawing/2010/main" val="0"/>
              </a:ext>
            </a:extLst>
          </a:blip>
          <a:srcRect l="6809" t="34463" b="35480"/>
          <a:stretch/>
        </p:blipFill>
        <p:spPr>
          <a:xfrm>
            <a:off x="5085237" y="3309510"/>
            <a:ext cx="6854240" cy="1708240"/>
          </a:xfrm>
          <a:prstGeom prst="rect">
            <a:avLst/>
          </a:prstGeom>
        </p:spPr>
      </p:pic>
      <p:grpSp>
        <p:nvGrpSpPr>
          <p:cNvPr id="5" name="Group 4">
            <a:extLst>
              <a:ext uri="{FF2B5EF4-FFF2-40B4-BE49-F238E27FC236}">
                <a16:creationId xmlns:a16="http://schemas.microsoft.com/office/drawing/2014/main" id="{A90F36CE-D20E-452F-8463-C41F3976CDD2}"/>
              </a:ext>
            </a:extLst>
          </p:cNvPr>
          <p:cNvGrpSpPr/>
          <p:nvPr/>
        </p:nvGrpSpPr>
        <p:grpSpPr>
          <a:xfrm>
            <a:off x="1145707" y="1687781"/>
            <a:ext cx="3721607" cy="1391873"/>
            <a:chOff x="1072481" y="1173674"/>
            <a:chExt cx="3721607" cy="1391873"/>
          </a:xfrm>
        </p:grpSpPr>
        <p:grpSp>
          <p:nvGrpSpPr>
            <p:cNvPr id="6" name="Group 5">
              <a:extLst>
                <a:ext uri="{FF2B5EF4-FFF2-40B4-BE49-F238E27FC236}">
                  <a16:creationId xmlns:a16="http://schemas.microsoft.com/office/drawing/2014/main" id="{A2AAFD64-4D20-4D15-BD8A-3020F32F90C3}"/>
                </a:ext>
              </a:extLst>
            </p:cNvPr>
            <p:cNvGrpSpPr>
              <a:grpSpLocks noChangeAspect="1"/>
            </p:cNvGrpSpPr>
            <p:nvPr/>
          </p:nvGrpSpPr>
          <p:grpSpPr>
            <a:xfrm flipV="1">
              <a:off x="3336241" y="1778011"/>
              <a:ext cx="1072849" cy="182880"/>
              <a:chOff x="2971102" y="17515542"/>
              <a:chExt cx="10446223" cy="2410280"/>
            </a:xfrm>
            <a:solidFill>
              <a:schemeClr val="bg2">
                <a:lumMod val="90000"/>
              </a:schemeClr>
            </a:solidFill>
          </p:grpSpPr>
          <p:sp>
            <p:nvSpPr>
              <p:cNvPr id="13" name="Freeform: Shape 12">
                <a:extLst>
                  <a:ext uri="{FF2B5EF4-FFF2-40B4-BE49-F238E27FC236}">
                    <a16:creationId xmlns:a16="http://schemas.microsoft.com/office/drawing/2014/main" id="{910862F9-2589-4B42-B21E-89FFCB7E8316}"/>
                  </a:ext>
                </a:extLst>
              </p:cNvPr>
              <p:cNvSpPr/>
              <p:nvPr/>
            </p:nvSpPr>
            <p:spPr>
              <a:xfrm>
                <a:off x="5209586" y="17777301"/>
                <a:ext cx="8207739" cy="1886762"/>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533AA4C-B550-4BD5-B8F0-5546816E620D}"/>
                  </a:ext>
                </a:extLst>
              </p:cNvPr>
              <p:cNvSpPr/>
              <p:nvPr/>
            </p:nvSpPr>
            <p:spPr>
              <a:xfrm>
                <a:off x="2971102" y="17777301"/>
                <a:ext cx="2630988" cy="1886762"/>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15" name="Freeform: Shape 14">
                <a:extLst>
                  <a:ext uri="{FF2B5EF4-FFF2-40B4-BE49-F238E27FC236}">
                    <a16:creationId xmlns:a16="http://schemas.microsoft.com/office/drawing/2014/main" id="{C6B4C6FE-F980-4E77-93F3-61E764E33AEA}"/>
                  </a:ext>
                </a:extLst>
              </p:cNvPr>
              <p:cNvSpPr/>
              <p:nvPr/>
            </p:nvSpPr>
            <p:spPr>
              <a:xfrm>
                <a:off x="11601364" y="17515542"/>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0B5162A-14A3-4C4C-AADA-C0CA2E05F14D}"/>
                  </a:ext>
                </a:extLst>
              </p:cNvPr>
              <p:cNvSpPr/>
              <p:nvPr/>
            </p:nvSpPr>
            <p:spPr>
              <a:xfrm flipV="1">
                <a:off x="11601364" y="19402303"/>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089AC37-2C46-47B0-8A6D-2BB82D59665C}"/>
                </a:ext>
              </a:extLst>
            </p:cNvPr>
            <p:cNvGrpSpPr/>
            <p:nvPr/>
          </p:nvGrpSpPr>
          <p:grpSpPr>
            <a:xfrm>
              <a:off x="1072481" y="1173674"/>
              <a:ext cx="3721607" cy="1391873"/>
              <a:chOff x="284722" y="2442050"/>
              <a:chExt cx="2697479" cy="1391873"/>
            </a:xfrm>
          </p:grpSpPr>
          <p:cxnSp>
            <p:nvCxnSpPr>
              <p:cNvPr id="8" name="Straight Connector 7">
                <a:extLst>
                  <a:ext uri="{FF2B5EF4-FFF2-40B4-BE49-F238E27FC236}">
                    <a16:creationId xmlns:a16="http://schemas.microsoft.com/office/drawing/2014/main" id="{5FCC7F9A-76BF-439A-8A0A-4AD361C4E035}"/>
                  </a:ext>
                </a:extLst>
              </p:cNvPr>
              <p:cNvCxnSpPr/>
              <p:nvPr/>
            </p:nvCxnSpPr>
            <p:spPr>
              <a:xfrm>
                <a:off x="1382001" y="280781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CBE3912-721A-496F-B72A-53CF929AA1A3}"/>
                  </a:ext>
                </a:extLst>
              </p:cNvPr>
              <p:cNvGrpSpPr/>
              <p:nvPr/>
            </p:nvGrpSpPr>
            <p:grpSpPr>
              <a:xfrm>
                <a:off x="284722" y="2442050"/>
                <a:ext cx="2697479" cy="1391873"/>
                <a:chOff x="284722" y="2442050"/>
                <a:chExt cx="2697479" cy="1391873"/>
              </a:xfrm>
            </p:grpSpPr>
            <p:cxnSp>
              <p:nvCxnSpPr>
                <p:cNvPr id="10" name="Straight Connector 9">
                  <a:extLst>
                    <a:ext uri="{FF2B5EF4-FFF2-40B4-BE49-F238E27FC236}">
                      <a16:creationId xmlns:a16="http://schemas.microsoft.com/office/drawing/2014/main" id="{B33B4286-B258-46D1-88F1-4A05EFB6C85A}"/>
                    </a:ext>
                  </a:extLst>
                </p:cNvPr>
                <p:cNvCxnSpPr>
                  <a:cxnSpLocks noChangeAspect="1"/>
                </p:cNvCxnSpPr>
                <p:nvPr/>
              </p:nvCxnSpPr>
              <p:spPr>
                <a:xfrm>
                  <a:off x="284722" y="2442050"/>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C15502-C5CE-4D3A-A3C1-94C8ACC4C352}"/>
                    </a:ext>
                  </a:extLst>
                </p:cNvPr>
                <p:cNvCxnSpPr>
                  <a:cxnSpLocks/>
                </p:cNvCxnSpPr>
                <p:nvPr/>
              </p:nvCxnSpPr>
              <p:spPr>
                <a:xfrm flipH="1">
                  <a:off x="284722" y="3468163"/>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4D7888-573C-48ED-BAE2-94E1A30766C1}"/>
                    </a:ext>
                  </a:extLst>
                </p:cNvPr>
                <p:cNvCxnSpPr/>
                <p:nvPr/>
              </p:nvCxnSpPr>
              <p:spPr>
                <a:xfrm>
                  <a:off x="1382001" y="3468163"/>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7" name="Picture 16" descr="A picture containing knife, weapon, light&#10;&#10;Description automatically generated">
            <a:extLst>
              <a:ext uri="{FF2B5EF4-FFF2-40B4-BE49-F238E27FC236}">
                <a16:creationId xmlns:a16="http://schemas.microsoft.com/office/drawing/2014/main" id="{9012570E-1DD7-42AE-A544-032E8B534E79}"/>
              </a:ext>
            </a:extLst>
          </p:cNvPr>
          <p:cNvPicPr>
            <a:picLocks noChangeAspect="1"/>
          </p:cNvPicPr>
          <p:nvPr/>
        </p:nvPicPr>
        <p:blipFill rotWithShape="1">
          <a:blip r:embed="rId3"/>
          <a:srcRect l="9961" t="34631" r="1639" b="31863"/>
          <a:stretch/>
        </p:blipFill>
        <p:spPr>
          <a:xfrm flipV="1">
            <a:off x="963830" y="3778347"/>
            <a:ext cx="3903484" cy="1143394"/>
          </a:xfrm>
          <a:prstGeom prst="rect">
            <a:avLst/>
          </a:prstGeom>
        </p:spPr>
      </p:pic>
    </p:spTree>
    <p:extLst>
      <p:ext uri="{BB962C8B-B14F-4D97-AF65-F5344CB8AC3E}">
        <p14:creationId xmlns:p14="http://schemas.microsoft.com/office/powerpoint/2010/main" val="22193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24F52AE-CD21-4E11-B585-FED2B638092C}"/>
              </a:ext>
            </a:extLst>
          </p:cNvPr>
          <p:cNvGrpSpPr>
            <a:grpSpLocks noChangeAspect="1"/>
          </p:cNvGrpSpPr>
          <p:nvPr/>
        </p:nvGrpSpPr>
        <p:grpSpPr>
          <a:xfrm>
            <a:off x="1093508" y="3433713"/>
            <a:ext cx="2422689" cy="2300140"/>
            <a:chOff x="1093508" y="3433713"/>
            <a:chExt cx="2422689" cy="2300140"/>
          </a:xfrm>
        </p:grpSpPr>
        <p:sp>
          <p:nvSpPr>
            <p:cNvPr id="7" name="Rectangle: Rounded Corners 6">
              <a:extLst>
                <a:ext uri="{FF2B5EF4-FFF2-40B4-BE49-F238E27FC236}">
                  <a16:creationId xmlns:a16="http://schemas.microsoft.com/office/drawing/2014/main" id="{5E6106A0-F119-4CB6-B6F6-F748217C67EB}"/>
                </a:ext>
              </a:extLst>
            </p:cNvPr>
            <p:cNvSpPr/>
            <p:nvPr/>
          </p:nvSpPr>
          <p:spPr>
            <a:xfrm>
              <a:off x="1093508" y="3433713"/>
              <a:ext cx="2422689" cy="2300140"/>
            </a:xfrm>
            <a:prstGeom prst="roundRect">
              <a:avLst/>
            </a:prstGeom>
            <a:solidFill>
              <a:srgbClr val="1D5F9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Pyramid with levels with solid fill">
              <a:extLst>
                <a:ext uri="{FF2B5EF4-FFF2-40B4-BE49-F238E27FC236}">
                  <a16:creationId xmlns:a16="http://schemas.microsoft.com/office/drawing/2014/main" id="{B03805EC-0BA0-4C04-8806-6F1129024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0452" y="3664670"/>
              <a:ext cx="1828800" cy="1828800"/>
            </a:xfrm>
            <a:prstGeom prst="rect">
              <a:avLst/>
            </a:prstGeom>
          </p:spPr>
        </p:pic>
      </p:grpSp>
      <p:sp>
        <p:nvSpPr>
          <p:cNvPr id="5" name="Rectangle: Rounded Corners 4">
            <a:extLst>
              <a:ext uri="{FF2B5EF4-FFF2-40B4-BE49-F238E27FC236}">
                <a16:creationId xmlns:a16="http://schemas.microsoft.com/office/drawing/2014/main" id="{6E4D32A5-9EF8-429B-BB44-A94C95837C19}"/>
              </a:ext>
            </a:extLst>
          </p:cNvPr>
          <p:cNvSpPr/>
          <p:nvPr/>
        </p:nvSpPr>
        <p:spPr>
          <a:xfrm>
            <a:off x="3820998" y="3429000"/>
            <a:ext cx="2422689" cy="2300140"/>
          </a:xfrm>
          <a:prstGeom prst="roundRect">
            <a:avLst/>
          </a:prstGeom>
          <a:solidFill>
            <a:srgbClr val="00CFB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ingle gear with solid fill">
            <a:extLst>
              <a:ext uri="{FF2B5EF4-FFF2-40B4-BE49-F238E27FC236}">
                <a16:creationId xmlns:a16="http://schemas.microsoft.com/office/drawing/2014/main" id="{349E70F2-311D-484A-A605-B92852EA0C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7942" y="3664670"/>
            <a:ext cx="1828800" cy="1828800"/>
          </a:xfrm>
          <a:prstGeom prst="rect">
            <a:avLst/>
          </a:prstGeom>
        </p:spPr>
      </p:pic>
      <p:grpSp>
        <p:nvGrpSpPr>
          <p:cNvPr id="16" name="Group 15">
            <a:extLst>
              <a:ext uri="{FF2B5EF4-FFF2-40B4-BE49-F238E27FC236}">
                <a16:creationId xmlns:a16="http://schemas.microsoft.com/office/drawing/2014/main" id="{D9E5A6EE-F8AA-45E9-9077-4FADE17DDDED}"/>
              </a:ext>
            </a:extLst>
          </p:cNvPr>
          <p:cNvGrpSpPr>
            <a:grpSpLocks noChangeAspect="1"/>
          </p:cNvGrpSpPr>
          <p:nvPr/>
        </p:nvGrpSpPr>
        <p:grpSpPr>
          <a:xfrm>
            <a:off x="3820998" y="791852"/>
            <a:ext cx="2422689" cy="2300140"/>
            <a:chOff x="3820998" y="791852"/>
            <a:chExt cx="2422689" cy="2300140"/>
          </a:xfrm>
        </p:grpSpPr>
        <p:sp>
          <p:nvSpPr>
            <p:cNvPr id="6" name="Rectangle: Rounded Corners 5">
              <a:extLst>
                <a:ext uri="{FF2B5EF4-FFF2-40B4-BE49-F238E27FC236}">
                  <a16:creationId xmlns:a16="http://schemas.microsoft.com/office/drawing/2014/main" id="{34E4A424-0D0E-4469-843E-65E61F030FF7}"/>
                </a:ext>
              </a:extLst>
            </p:cNvPr>
            <p:cNvSpPr/>
            <p:nvPr/>
          </p:nvSpPr>
          <p:spPr>
            <a:xfrm>
              <a:off x="3820998" y="791852"/>
              <a:ext cx="2422689" cy="2300140"/>
            </a:xfrm>
            <a:prstGeom prst="roundRect">
              <a:avLst/>
            </a:prstGeom>
            <a:solidFill>
              <a:srgbClr val="00BAD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Processor with solid fill">
              <a:extLst>
                <a:ext uri="{FF2B5EF4-FFF2-40B4-BE49-F238E27FC236}">
                  <a16:creationId xmlns:a16="http://schemas.microsoft.com/office/drawing/2014/main" id="{3F5874C7-8EDD-4E1A-85EE-771BA88781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942" y="1027522"/>
              <a:ext cx="1828800" cy="1828800"/>
            </a:xfrm>
            <a:prstGeom prst="rect">
              <a:avLst/>
            </a:prstGeom>
          </p:spPr>
        </p:pic>
      </p:grpSp>
      <p:grpSp>
        <p:nvGrpSpPr>
          <p:cNvPr id="24" name="Group 23">
            <a:extLst>
              <a:ext uri="{FF2B5EF4-FFF2-40B4-BE49-F238E27FC236}">
                <a16:creationId xmlns:a16="http://schemas.microsoft.com/office/drawing/2014/main" id="{76BE700F-E6EE-4171-9A41-324C1420EA77}"/>
              </a:ext>
            </a:extLst>
          </p:cNvPr>
          <p:cNvGrpSpPr>
            <a:grpSpLocks noChangeAspect="1"/>
          </p:cNvGrpSpPr>
          <p:nvPr/>
        </p:nvGrpSpPr>
        <p:grpSpPr>
          <a:xfrm>
            <a:off x="1093509" y="791852"/>
            <a:ext cx="2422689" cy="2300140"/>
            <a:chOff x="1093509" y="791852"/>
            <a:chExt cx="2422689" cy="2300140"/>
          </a:xfrm>
        </p:grpSpPr>
        <p:sp>
          <p:nvSpPr>
            <p:cNvPr id="4" name="Rectangle: Rounded Corners 3">
              <a:extLst>
                <a:ext uri="{FF2B5EF4-FFF2-40B4-BE49-F238E27FC236}">
                  <a16:creationId xmlns:a16="http://schemas.microsoft.com/office/drawing/2014/main" id="{A4E11BF8-1752-48B3-B4D5-62A41A232325}"/>
                </a:ext>
              </a:extLst>
            </p:cNvPr>
            <p:cNvSpPr/>
            <p:nvPr/>
          </p:nvSpPr>
          <p:spPr>
            <a:xfrm>
              <a:off x="1093509" y="791852"/>
              <a:ext cx="2422689" cy="2300140"/>
            </a:xfrm>
            <a:prstGeom prst="roundRect">
              <a:avLst/>
            </a:prstGeom>
            <a:solidFill>
              <a:srgbClr val="A2D42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Power with solid fill">
              <a:extLst>
                <a:ext uri="{FF2B5EF4-FFF2-40B4-BE49-F238E27FC236}">
                  <a16:creationId xmlns:a16="http://schemas.microsoft.com/office/drawing/2014/main" id="{4CF8A923-C419-40CF-95C0-B6DD1DDC7D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0452" y="1027522"/>
              <a:ext cx="1828800" cy="1828800"/>
            </a:xfrm>
            <a:prstGeom prst="rect">
              <a:avLst/>
            </a:prstGeom>
          </p:spPr>
        </p:pic>
      </p:grpSp>
      <p:cxnSp>
        <p:nvCxnSpPr>
          <p:cNvPr id="25" name="Straight Connector 24">
            <a:extLst>
              <a:ext uri="{FF2B5EF4-FFF2-40B4-BE49-F238E27FC236}">
                <a16:creationId xmlns:a16="http://schemas.microsoft.com/office/drawing/2014/main" id="{3D8415EE-E29F-46E0-8C38-11532D6E8CA8}"/>
              </a:ext>
            </a:extLst>
          </p:cNvPr>
          <p:cNvCxnSpPr/>
          <p:nvPr/>
        </p:nvCxnSpPr>
        <p:spPr>
          <a:xfrm flipH="1">
            <a:off x="7334656" y="1306537"/>
            <a:ext cx="460401" cy="9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4981CC-BDC3-4DC6-B0AA-9DF4980145AB}"/>
              </a:ext>
            </a:extLst>
          </p:cNvPr>
          <p:cNvCxnSpPr/>
          <p:nvPr/>
        </p:nvCxnSpPr>
        <p:spPr>
          <a:xfrm flipV="1">
            <a:off x="7334656" y="1689656"/>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8" name="Slide Number Placeholder 7">
            <a:extLst>
              <a:ext uri="{FF2B5EF4-FFF2-40B4-BE49-F238E27FC236}">
                <a16:creationId xmlns:a16="http://schemas.microsoft.com/office/drawing/2014/main" id="{67463802-FBF2-4AD3-8704-4264034F1D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2C5EFD4-BA6F-4048-9A4F-DB8619DFC4FC}"/>
              </a:ext>
            </a:extLst>
          </p:cNvPr>
          <p:cNvGrpSpPr/>
          <p:nvPr/>
        </p:nvGrpSpPr>
        <p:grpSpPr>
          <a:xfrm>
            <a:off x="8252258" y="3091992"/>
            <a:ext cx="1828800" cy="1828800"/>
            <a:chOff x="8048625" y="2644412"/>
            <a:chExt cx="1828800" cy="1828800"/>
          </a:xfrm>
        </p:grpSpPr>
        <p:sp>
          <p:nvSpPr>
            <p:cNvPr id="19" name="Oval 18">
              <a:extLst>
                <a:ext uri="{FF2B5EF4-FFF2-40B4-BE49-F238E27FC236}">
                  <a16:creationId xmlns:a16="http://schemas.microsoft.com/office/drawing/2014/main" id="{24448EE0-27F8-4583-8DD1-3EF0A6FB1491}"/>
                </a:ext>
              </a:extLst>
            </p:cNvPr>
            <p:cNvSpPr>
              <a:spLocks noChangeAspect="1"/>
            </p:cNvSpPr>
            <p:nvPr/>
          </p:nvSpPr>
          <p:spPr>
            <a:xfrm>
              <a:off x="8048625" y="2644412"/>
              <a:ext cx="1828800" cy="1828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5FBF249-8AD7-4195-A8A8-04567199DBF3}"/>
                </a:ext>
              </a:extLst>
            </p:cNvPr>
            <p:cNvSpPr>
              <a:spLocks noChangeAspect="1"/>
            </p:cNvSpPr>
            <p:nvPr/>
          </p:nvSpPr>
          <p:spPr>
            <a:xfrm>
              <a:off x="8277225" y="2873012"/>
              <a:ext cx="1371600" cy="1371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74BF30-1740-4899-AC98-89B37BE042D5}"/>
                </a:ext>
              </a:extLst>
            </p:cNvPr>
            <p:cNvSpPr>
              <a:spLocks noChangeAspect="1"/>
            </p:cNvSpPr>
            <p:nvPr/>
          </p:nvSpPr>
          <p:spPr>
            <a:xfrm>
              <a:off x="8505825" y="3101612"/>
              <a:ext cx="914400" cy="9144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8AE226-F66E-497C-921D-01EAD22EBBDA}"/>
                </a:ext>
              </a:extLst>
            </p:cNvPr>
            <p:cNvSpPr>
              <a:spLocks noChangeAspect="1"/>
            </p:cNvSpPr>
            <p:nvPr/>
          </p:nvSpPr>
          <p:spPr>
            <a:xfrm>
              <a:off x="8734425" y="3330212"/>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3BE7BFCB-5197-4FEC-A552-F5234CE90C25}"/>
                </a:ext>
              </a:extLst>
            </p:cNvPr>
            <p:cNvCxnSpPr>
              <a:stCxn id="19" idx="0"/>
              <a:endCxn id="19" idx="4"/>
            </p:cNvCxnSpPr>
            <p:nvPr/>
          </p:nvCxnSpPr>
          <p:spPr>
            <a:xfrm>
              <a:off x="8963025" y="2644412"/>
              <a:ext cx="0"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AD6B73-F4FE-44BC-8813-84F634B79AAF}"/>
                </a:ext>
              </a:extLst>
            </p:cNvPr>
            <p:cNvCxnSpPr>
              <a:stCxn id="19" idx="2"/>
              <a:endCxn id="19" idx="6"/>
            </p:cNvCxnSpPr>
            <p:nvPr/>
          </p:nvCxnSpPr>
          <p:spPr>
            <a:xfrm>
              <a:off x="8048625" y="3558812"/>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136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03960" y="188755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26954" y="188815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EB16D3C0-DF0E-49B2-A40A-3CE68796C090}"/>
              </a:ext>
            </a:extLst>
          </p:cNvPr>
          <p:cNvSpPr>
            <a:spLocks noGrp="1"/>
          </p:cNvSpPr>
          <p:nvPr>
            <p:ph sz="quarter" idx="11"/>
          </p:nvPr>
        </p:nvSpPr>
        <p:spPr/>
        <p:txBody>
          <a:bodyPr/>
          <a:lstStyle/>
          <a:p>
            <a:r>
              <a:rPr lang="en-US"/>
              <a:t>Robert Smith</a:t>
            </a:r>
          </a:p>
          <a:p>
            <a:endParaRPr lang="en-US"/>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68339" y="188755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68339" y="241256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51187" y="256877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187812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242198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51187" y="201116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35850" y="188123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52</a:t>
            </a:fld>
            <a:endParaRPr lang="en-US"/>
          </a:p>
        </p:txBody>
      </p:sp>
    </p:spTree>
    <p:extLst>
      <p:ext uri="{BB962C8B-B14F-4D97-AF65-F5344CB8AC3E}">
        <p14:creationId xmlns:p14="http://schemas.microsoft.com/office/powerpoint/2010/main" val="2128343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745A2D-F8F6-432A-A6CA-34CBB98891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03BE8EE-8224-4F71-8683-9BCCD9878191}"/>
              </a:ext>
            </a:extLst>
          </p:cNvPr>
          <p:cNvSpPr>
            <a:spLocks noGrp="1"/>
          </p:cNvSpPr>
          <p:nvPr>
            <p:ph sz="quarter" idx="11"/>
          </p:nvPr>
        </p:nvSpPr>
        <p:spPr/>
        <p:txBody>
          <a:bodyPr/>
          <a:lstStyle/>
          <a:p>
            <a:endParaRPr lang="en-US"/>
          </a:p>
        </p:txBody>
      </p:sp>
      <p:grpSp>
        <p:nvGrpSpPr>
          <p:cNvPr id="39" name="Group 38">
            <a:extLst>
              <a:ext uri="{FF2B5EF4-FFF2-40B4-BE49-F238E27FC236}">
                <a16:creationId xmlns:a16="http://schemas.microsoft.com/office/drawing/2014/main" id="{3F9F6598-60AB-4410-905F-D50546C3F993}"/>
              </a:ext>
            </a:extLst>
          </p:cNvPr>
          <p:cNvGrpSpPr/>
          <p:nvPr/>
        </p:nvGrpSpPr>
        <p:grpSpPr>
          <a:xfrm>
            <a:off x="2317750" y="986367"/>
            <a:ext cx="1968500" cy="2142066"/>
            <a:chOff x="2317750" y="986367"/>
            <a:chExt cx="1968500" cy="2142066"/>
          </a:xfrm>
        </p:grpSpPr>
        <p:sp>
          <p:nvSpPr>
            <p:cNvPr id="4" name="Oval 3">
              <a:extLst>
                <a:ext uri="{FF2B5EF4-FFF2-40B4-BE49-F238E27FC236}">
                  <a16:creationId xmlns:a16="http://schemas.microsoft.com/office/drawing/2014/main" id="{B2BC6D38-5AC7-4F3A-99B3-3A5673A57476}"/>
                </a:ext>
              </a:extLst>
            </p:cNvPr>
            <p:cNvSpPr/>
            <p:nvPr/>
          </p:nvSpPr>
          <p:spPr>
            <a:xfrm>
              <a:off x="2326217" y="14859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DDC39AD-1381-4B41-91CA-B1FB793E20D9}"/>
                </a:ext>
              </a:extLst>
            </p:cNvPr>
            <p:cNvSpPr/>
            <p:nvPr/>
          </p:nvSpPr>
          <p:spPr>
            <a:xfrm>
              <a:off x="2317750" y="24003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6008229-B68F-4858-AB69-ADD9F92004FA}"/>
                </a:ext>
              </a:extLst>
            </p:cNvPr>
            <p:cNvCxnSpPr>
              <a:cxnSpLocks/>
              <a:stCxn id="4" idx="0"/>
            </p:cNvCxnSpPr>
            <p:nvPr/>
          </p:nvCxnSpPr>
          <p:spPr>
            <a:xfrm flipV="1">
              <a:off x="2440517" y="986367"/>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783F4A-4D55-4F28-BB3E-D71C9561D941}"/>
                </a:ext>
              </a:extLst>
            </p:cNvPr>
            <p:cNvCxnSpPr>
              <a:cxnSpLocks/>
            </p:cNvCxnSpPr>
            <p:nvPr/>
          </p:nvCxnSpPr>
          <p:spPr>
            <a:xfrm>
              <a:off x="2429933" y="1001183"/>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4BCB76-C2DC-4FAF-BBA7-1C5C0F6E337E}"/>
                </a:ext>
              </a:extLst>
            </p:cNvPr>
            <p:cNvCxnSpPr>
              <a:stCxn id="5" idx="0"/>
            </p:cNvCxnSpPr>
            <p:nvPr/>
          </p:nvCxnSpPr>
          <p:spPr>
            <a:xfrm flipV="1">
              <a:off x="2432050" y="1663700"/>
              <a:ext cx="466725" cy="736600"/>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175A8C96-9430-4AE3-A06F-1C6DAC23CE84}"/>
                </a:ext>
              </a:extLst>
            </p:cNvPr>
            <p:cNvSpPr/>
            <p:nvPr/>
          </p:nvSpPr>
          <p:spPr>
            <a:xfrm>
              <a:off x="3371850" y="1600200"/>
              <a:ext cx="914400" cy="914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F4D70E7-811D-4CFA-9E26-C241E0F83281}"/>
                </a:ext>
              </a:extLst>
            </p:cNvPr>
            <p:cNvCxnSpPr>
              <a:cxnSpLocks/>
              <a:stCxn id="14" idx="0"/>
            </p:cNvCxnSpPr>
            <p:nvPr/>
          </p:nvCxnSpPr>
          <p:spPr>
            <a:xfrm flipH="1" flipV="1">
              <a:off x="3826933" y="986367"/>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4D652C-990F-4544-B345-9A69DCAF046F}"/>
                </a:ext>
              </a:extLst>
            </p:cNvPr>
            <p:cNvCxnSpPr>
              <a:cxnSpLocks/>
            </p:cNvCxnSpPr>
            <p:nvPr/>
          </p:nvCxnSpPr>
          <p:spPr>
            <a:xfrm flipV="1">
              <a:off x="2442634" y="2628900"/>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1A8780-F7CC-4C69-AB6D-D11170CCCBDA}"/>
                </a:ext>
              </a:extLst>
            </p:cNvPr>
            <p:cNvCxnSpPr>
              <a:cxnSpLocks/>
            </p:cNvCxnSpPr>
            <p:nvPr/>
          </p:nvCxnSpPr>
          <p:spPr>
            <a:xfrm>
              <a:off x="2440517" y="3118696"/>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D5DB7C-79E3-4B76-8B7F-4398B458DC7E}"/>
                </a:ext>
              </a:extLst>
            </p:cNvPr>
            <p:cNvCxnSpPr>
              <a:cxnSpLocks/>
            </p:cNvCxnSpPr>
            <p:nvPr/>
          </p:nvCxnSpPr>
          <p:spPr>
            <a:xfrm flipH="1" flipV="1">
              <a:off x="3837517" y="2514600"/>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FAB1B9C-4C4A-4057-A681-CC2A3F61E9C5}"/>
                </a:ext>
              </a:extLst>
            </p:cNvPr>
            <p:cNvGrpSpPr/>
            <p:nvPr/>
          </p:nvGrpSpPr>
          <p:grpSpPr>
            <a:xfrm>
              <a:off x="3748087" y="1706033"/>
              <a:ext cx="157692" cy="153987"/>
              <a:chOff x="3753909" y="1684338"/>
              <a:chExt cx="157692" cy="153987"/>
            </a:xfrm>
          </p:grpSpPr>
          <p:cxnSp>
            <p:nvCxnSpPr>
              <p:cNvPr id="33" name="Straight Connector 32">
                <a:extLst>
                  <a:ext uri="{FF2B5EF4-FFF2-40B4-BE49-F238E27FC236}">
                    <a16:creationId xmlns:a16="http://schemas.microsoft.com/office/drawing/2014/main" id="{2C29EEC3-4F0C-4ACE-98A9-EE677F249BF4}"/>
                  </a:ext>
                </a:extLst>
              </p:cNvPr>
              <p:cNvCxnSpPr>
                <a:cxnSpLocks/>
              </p:cNvCxnSpPr>
              <p:nvPr/>
            </p:nvCxnSpPr>
            <p:spPr>
              <a:xfrm>
                <a:off x="3832755" y="1684338"/>
                <a:ext cx="0" cy="153987"/>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4D1DE5E-7994-4AE5-9E82-57A24E42E64C}"/>
                  </a:ext>
                </a:extLst>
              </p:cNvPr>
              <p:cNvCxnSpPr>
                <a:cxnSpLocks/>
              </p:cNvCxnSpPr>
              <p:nvPr/>
            </p:nvCxnSpPr>
            <p:spPr>
              <a:xfrm>
                <a:off x="3753909" y="1761331"/>
                <a:ext cx="157692"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324DBA2F-277F-4DC6-A399-49A426EF7111}"/>
                </a:ext>
              </a:extLst>
            </p:cNvPr>
            <p:cNvCxnSpPr/>
            <p:nvPr/>
          </p:nvCxnSpPr>
          <p:spPr>
            <a:xfrm>
              <a:off x="3750331" y="2360083"/>
              <a:ext cx="15544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40" name="Rectangle: Rounded Corners 39">
            <a:extLst>
              <a:ext uri="{FF2B5EF4-FFF2-40B4-BE49-F238E27FC236}">
                <a16:creationId xmlns:a16="http://schemas.microsoft.com/office/drawing/2014/main" id="{7FD01F5B-DE42-4604-B1A9-0B5E988E702D}"/>
              </a:ext>
            </a:extLst>
          </p:cNvPr>
          <p:cNvSpPr/>
          <p:nvPr/>
        </p:nvSpPr>
        <p:spPr>
          <a:xfrm>
            <a:off x="4591639" y="1075746"/>
            <a:ext cx="2162052" cy="205268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93D4A4E-5383-48D3-BAF7-D117C532B13F}"/>
              </a:ext>
            </a:extLst>
          </p:cNvPr>
          <p:cNvSpPr/>
          <p:nvPr/>
        </p:nvSpPr>
        <p:spPr>
          <a:xfrm>
            <a:off x="8212667" y="15305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9FAEF7A-7F9F-4014-918E-B4214F0E4DAD}"/>
              </a:ext>
            </a:extLst>
          </p:cNvPr>
          <p:cNvSpPr/>
          <p:nvPr/>
        </p:nvSpPr>
        <p:spPr>
          <a:xfrm>
            <a:off x="8204200" y="2444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EA0900CA-67FA-4849-B4BE-26A8FD47F7F6}"/>
              </a:ext>
            </a:extLst>
          </p:cNvPr>
          <p:cNvSpPr/>
          <p:nvPr/>
        </p:nvSpPr>
        <p:spPr>
          <a:xfrm>
            <a:off x="9256182" y="16448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A81BE7-FE50-42C3-AD6F-18CE182D5BAE}"/>
              </a:ext>
            </a:extLst>
          </p:cNvPr>
          <p:cNvSpPr/>
          <p:nvPr/>
        </p:nvSpPr>
        <p:spPr>
          <a:xfrm>
            <a:off x="9576220" y="22709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4527065-C0F4-4D0F-BDFD-88FFB87589C8}"/>
              </a:ext>
            </a:extLst>
          </p:cNvPr>
          <p:cNvSpPr/>
          <p:nvPr/>
        </p:nvSpPr>
        <p:spPr>
          <a:xfrm rot="5400000">
            <a:off x="9576222" y="17228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A93066F-B7AD-49BC-9B88-45DF71E7EF08}"/>
              </a:ext>
            </a:extLst>
          </p:cNvPr>
          <p:cNvSpPr/>
          <p:nvPr/>
        </p:nvSpPr>
        <p:spPr>
          <a:xfrm>
            <a:off x="8292888" y="10382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4D2ACF7-5E76-4536-ABF5-5293C8F3AB44}"/>
              </a:ext>
            </a:extLst>
          </p:cNvPr>
          <p:cNvSpPr/>
          <p:nvPr/>
        </p:nvSpPr>
        <p:spPr>
          <a:xfrm flipV="1">
            <a:off x="8290771" y="25810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4F2FCE3-1576-449B-A343-A3589BE68B99}"/>
              </a:ext>
            </a:extLst>
          </p:cNvPr>
          <p:cNvSpPr/>
          <p:nvPr/>
        </p:nvSpPr>
        <p:spPr>
          <a:xfrm rot="1341925">
            <a:off x="8497650" y="16124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85270C4D-108D-427F-9696-C57BF3465578}"/>
              </a:ext>
            </a:extLst>
          </p:cNvPr>
          <p:cNvGrpSpPr/>
          <p:nvPr/>
        </p:nvGrpSpPr>
        <p:grpSpPr>
          <a:xfrm>
            <a:off x="4999047" y="1299635"/>
            <a:ext cx="1492369" cy="1622609"/>
            <a:chOff x="8356600" y="1190680"/>
            <a:chExt cx="1966382" cy="2137989"/>
          </a:xfrm>
        </p:grpSpPr>
        <p:sp>
          <p:nvSpPr>
            <p:cNvPr id="82" name="Oval 81">
              <a:extLst>
                <a:ext uri="{FF2B5EF4-FFF2-40B4-BE49-F238E27FC236}">
                  <a16:creationId xmlns:a16="http://schemas.microsoft.com/office/drawing/2014/main" id="{B6B25AE4-C01E-43C4-BBAC-C15527EA8DC9}"/>
                </a:ext>
              </a:extLst>
            </p:cNvPr>
            <p:cNvSpPr/>
            <p:nvPr/>
          </p:nvSpPr>
          <p:spPr>
            <a:xfrm>
              <a:off x="8365067" y="1682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EF373EB1-3F01-48B0-8252-7348DB4678DF}"/>
                </a:ext>
              </a:extLst>
            </p:cNvPr>
            <p:cNvSpPr/>
            <p:nvPr/>
          </p:nvSpPr>
          <p:spPr>
            <a:xfrm>
              <a:off x="8356600" y="25973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1CEE5484-C2DB-4E9E-9E5B-E9DA87310D9D}"/>
                </a:ext>
              </a:extLst>
            </p:cNvPr>
            <p:cNvSpPr/>
            <p:nvPr/>
          </p:nvSpPr>
          <p:spPr>
            <a:xfrm>
              <a:off x="9408582" y="17972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8F24D75-DBBA-4AA8-BFF9-2D7E144DDE49}"/>
                </a:ext>
              </a:extLst>
            </p:cNvPr>
            <p:cNvSpPr/>
            <p:nvPr/>
          </p:nvSpPr>
          <p:spPr>
            <a:xfrm>
              <a:off x="9728620" y="24233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F44B0AC-4C38-4E7A-9508-A79EA8EDA28C}"/>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8AEC109C-3C9D-4606-B9AB-B841284E6DC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BE30A7E-90C0-457E-ADFA-64CAAC3E0DB9}"/>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2C7BA6D-C7AC-4C01-AFF5-DF1F926A105D}"/>
                </a:ext>
              </a:extLst>
            </p:cNvPr>
            <p:cNvSpPr/>
            <p:nvPr/>
          </p:nvSpPr>
          <p:spPr>
            <a:xfrm rot="1341925">
              <a:off x="8650050" y="17648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0F8C2719-BE73-4344-8955-41A1E64A5469}"/>
              </a:ext>
            </a:extLst>
          </p:cNvPr>
          <p:cNvSpPr/>
          <p:nvPr/>
        </p:nvSpPr>
        <p:spPr>
          <a:xfrm>
            <a:off x="7978775" y="375126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5D4F9169-B954-424F-BD72-D53071AE2505}"/>
              </a:ext>
            </a:extLst>
          </p:cNvPr>
          <p:cNvGrpSpPr/>
          <p:nvPr/>
        </p:nvGrpSpPr>
        <p:grpSpPr>
          <a:xfrm>
            <a:off x="6328621" y="3452254"/>
            <a:ext cx="1371600" cy="1371600"/>
            <a:chOff x="6328621" y="3452254"/>
            <a:chExt cx="1371600" cy="1371600"/>
          </a:xfrm>
        </p:grpSpPr>
        <p:sp>
          <p:nvSpPr>
            <p:cNvPr id="92" name="Oval 91">
              <a:extLst>
                <a:ext uri="{FF2B5EF4-FFF2-40B4-BE49-F238E27FC236}">
                  <a16:creationId xmlns:a16="http://schemas.microsoft.com/office/drawing/2014/main" id="{0935434C-223F-4164-9A0E-D5155AAB9C89}"/>
                </a:ext>
              </a:extLst>
            </p:cNvPr>
            <p:cNvSpPr>
              <a:spLocks noChangeAspect="1"/>
            </p:cNvSpPr>
            <p:nvPr/>
          </p:nvSpPr>
          <p:spPr>
            <a:xfrm>
              <a:off x="6328621" y="3452254"/>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1AE2C046-2DB2-458F-AEE4-1E389DA57604}"/>
                </a:ext>
              </a:extLst>
            </p:cNvPr>
            <p:cNvSpPr>
              <a:spLocks noChangeAspect="1"/>
            </p:cNvSpPr>
            <p:nvPr/>
          </p:nvSpPr>
          <p:spPr>
            <a:xfrm>
              <a:off x="6500071" y="3623704"/>
              <a:ext cx="1028700" cy="10287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983C13B8-72F4-474B-AEA1-835740A81481}"/>
                </a:ext>
              </a:extLst>
            </p:cNvPr>
            <p:cNvSpPr>
              <a:spLocks noChangeAspect="1"/>
            </p:cNvSpPr>
            <p:nvPr/>
          </p:nvSpPr>
          <p:spPr>
            <a:xfrm>
              <a:off x="6671521" y="3795154"/>
              <a:ext cx="685800" cy="685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DABD9685-7440-47FA-BDE3-014A1D7640FA}"/>
                </a:ext>
              </a:extLst>
            </p:cNvPr>
            <p:cNvSpPr>
              <a:spLocks noChangeAspect="1"/>
            </p:cNvSpPr>
            <p:nvPr/>
          </p:nvSpPr>
          <p:spPr>
            <a:xfrm>
              <a:off x="6842971" y="3966604"/>
              <a:ext cx="342900" cy="3429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AC95FF6A-F90F-4127-813F-42BBC29E692E}"/>
                </a:ext>
              </a:extLst>
            </p:cNvPr>
            <p:cNvCxnSpPr>
              <a:cxnSpLocks/>
              <a:stCxn id="102" idx="3"/>
              <a:endCxn id="92" idx="7"/>
            </p:cNvCxnSpPr>
            <p:nvPr/>
          </p:nvCxnSpPr>
          <p:spPr>
            <a:xfrm flipV="1">
              <a:off x="7001778" y="3653120"/>
              <a:ext cx="497577" cy="5010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2" name="Oval 101">
              <a:extLst>
                <a:ext uri="{FF2B5EF4-FFF2-40B4-BE49-F238E27FC236}">
                  <a16:creationId xmlns:a16="http://schemas.microsoft.com/office/drawing/2014/main" id="{D64D168C-3A44-4781-B51E-C4A1F5CAF507}"/>
                </a:ext>
              </a:extLst>
            </p:cNvPr>
            <p:cNvSpPr/>
            <p:nvPr/>
          </p:nvSpPr>
          <p:spPr>
            <a:xfrm>
              <a:off x="6995083" y="41151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E691DE64-49AC-4B9B-AFB1-03F09774622D}"/>
                </a:ext>
              </a:extLst>
            </p:cNvPr>
            <p:cNvSpPr/>
            <p:nvPr/>
          </p:nvSpPr>
          <p:spPr>
            <a:xfrm>
              <a:off x="7040802" y="367841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4C321692-DC2D-4A44-B8D5-EF2748581051}"/>
                </a:ext>
              </a:extLst>
            </p:cNvPr>
            <p:cNvSpPr/>
            <p:nvPr/>
          </p:nvSpPr>
          <p:spPr>
            <a:xfrm>
              <a:off x="6784609" y="39437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84948C29-2E77-44B4-9D97-670891538971}"/>
                </a:ext>
              </a:extLst>
            </p:cNvPr>
            <p:cNvSpPr/>
            <p:nvPr/>
          </p:nvSpPr>
          <p:spPr>
            <a:xfrm>
              <a:off x="6524625" y="37055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4E277182-BEB7-444D-A90B-B6CBB19C6C7A}"/>
                </a:ext>
              </a:extLst>
            </p:cNvPr>
            <p:cNvSpPr/>
            <p:nvPr/>
          </p:nvSpPr>
          <p:spPr>
            <a:xfrm>
              <a:off x="7227706" y="4455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55A3815D-EEA6-41B1-B1B8-3F2C495400A8}"/>
                </a:ext>
              </a:extLst>
            </p:cNvPr>
            <p:cNvSpPr/>
            <p:nvPr/>
          </p:nvSpPr>
          <p:spPr>
            <a:xfrm>
              <a:off x="7405478" y="40653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45766CF8-3535-4847-BC14-5FE85E357C67}"/>
                </a:ext>
              </a:extLst>
            </p:cNvPr>
            <p:cNvSpPr/>
            <p:nvPr/>
          </p:nvSpPr>
          <p:spPr>
            <a:xfrm>
              <a:off x="6671521" y="461957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 name="Picture 50" descr="Diagram&#10;&#10;Description automatically generated">
            <a:extLst>
              <a:ext uri="{FF2B5EF4-FFF2-40B4-BE49-F238E27FC236}">
                <a16:creationId xmlns:a16="http://schemas.microsoft.com/office/drawing/2014/main" id="{90995495-310F-4C5B-A2FB-B7B1A0550832}"/>
              </a:ext>
            </a:extLst>
          </p:cNvPr>
          <p:cNvPicPr>
            <a:picLocks noChangeAspect="1"/>
          </p:cNvPicPr>
          <p:nvPr/>
        </p:nvPicPr>
        <p:blipFill rotWithShape="1">
          <a:blip r:embed="rId2">
            <a:extLst>
              <a:ext uri="{28A0092B-C50C-407E-A947-70E740481C1C}">
                <a14:useLocalDpi xmlns:a14="http://schemas.microsoft.com/office/drawing/2010/main" val="0"/>
              </a:ext>
            </a:extLst>
          </a:blip>
          <a:srcRect l="35832" t="22223" r="33588" b="13022"/>
          <a:stretch/>
        </p:blipFill>
        <p:spPr>
          <a:xfrm>
            <a:off x="8022497" y="3043052"/>
            <a:ext cx="2723795" cy="2723795"/>
          </a:xfrm>
          <a:prstGeom prst="rect">
            <a:avLst/>
          </a:prstGeom>
          <a:ln w="28575">
            <a:noFill/>
          </a:ln>
        </p:spPr>
      </p:pic>
    </p:spTree>
    <p:extLst>
      <p:ext uri="{BB962C8B-B14F-4D97-AF65-F5344CB8AC3E}">
        <p14:creationId xmlns:p14="http://schemas.microsoft.com/office/powerpoint/2010/main" val="2090014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E7F6-D228-4B5B-BC23-00ED0238232F}"/>
              </a:ext>
            </a:extLst>
          </p:cNvPr>
          <p:cNvSpPr>
            <a:spLocks noGrp="1"/>
          </p:cNvSpPr>
          <p:nvPr>
            <p:ph type="title"/>
          </p:nvPr>
        </p:nvSpPr>
        <p:spPr/>
        <p:txBody>
          <a:bodyPr/>
          <a:lstStyle/>
          <a:p>
            <a:r>
              <a:rPr lang="en-US"/>
              <a:t>Critical Goals</a:t>
            </a:r>
          </a:p>
        </p:txBody>
      </p:sp>
      <p:grpSp>
        <p:nvGrpSpPr>
          <p:cNvPr id="50" name="Group 49">
            <a:extLst>
              <a:ext uri="{FF2B5EF4-FFF2-40B4-BE49-F238E27FC236}">
                <a16:creationId xmlns:a16="http://schemas.microsoft.com/office/drawing/2014/main" id="{488881F1-F6EE-47F2-A3D7-A661BB8CC820}"/>
              </a:ext>
            </a:extLst>
          </p:cNvPr>
          <p:cNvGrpSpPr/>
          <p:nvPr/>
        </p:nvGrpSpPr>
        <p:grpSpPr>
          <a:xfrm>
            <a:off x="1784815" y="3157913"/>
            <a:ext cx="3328399" cy="2425700"/>
            <a:chOff x="838201" y="2438193"/>
            <a:chExt cx="3328399" cy="2425700"/>
          </a:xfrm>
        </p:grpSpPr>
        <p:grpSp>
          <p:nvGrpSpPr>
            <p:cNvPr id="9" name="Group 8">
              <a:extLst>
                <a:ext uri="{FF2B5EF4-FFF2-40B4-BE49-F238E27FC236}">
                  <a16:creationId xmlns:a16="http://schemas.microsoft.com/office/drawing/2014/main" id="{A867A0E1-73AA-4714-A6D8-42900E630812}"/>
                </a:ext>
              </a:extLst>
            </p:cNvPr>
            <p:cNvGrpSpPr/>
            <p:nvPr/>
          </p:nvGrpSpPr>
          <p:grpSpPr>
            <a:xfrm>
              <a:off x="838201" y="2438193"/>
              <a:ext cx="2393949" cy="2425700"/>
              <a:chOff x="604521" y="2787650"/>
              <a:chExt cx="2393949" cy="2425700"/>
            </a:xfrm>
          </p:grpSpPr>
          <p:cxnSp>
            <p:nvCxnSpPr>
              <p:cNvPr id="6" name="Straight Connector 5">
                <a:extLst>
                  <a:ext uri="{FF2B5EF4-FFF2-40B4-BE49-F238E27FC236}">
                    <a16:creationId xmlns:a16="http://schemas.microsoft.com/office/drawing/2014/main" id="{6B69FA36-AE9D-4FB8-AB0D-029062361270}"/>
                  </a:ext>
                </a:extLst>
              </p:cNvPr>
              <p:cNvCxnSpPr>
                <a:cxnSpLocks/>
              </p:cNvCxnSpPr>
              <p:nvPr/>
            </p:nvCxnSpPr>
            <p:spPr>
              <a:xfrm>
                <a:off x="1816100" y="2787650"/>
                <a:ext cx="0" cy="242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09A2F10-53C6-4A43-81A2-B44CCF7D2F34}"/>
                  </a:ext>
                </a:extLst>
              </p:cNvPr>
              <p:cNvCxnSpPr>
                <a:cxnSpLocks/>
              </p:cNvCxnSpPr>
              <p:nvPr/>
            </p:nvCxnSpPr>
            <p:spPr>
              <a:xfrm flipH="1" flipV="1">
                <a:off x="604521" y="4000500"/>
                <a:ext cx="2393949"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3" name="Oval 12">
              <a:extLst>
                <a:ext uri="{FF2B5EF4-FFF2-40B4-BE49-F238E27FC236}">
                  <a16:creationId xmlns:a16="http://schemas.microsoft.com/office/drawing/2014/main" id="{BA1E8C16-D82A-45FE-8BFE-E79046640A5C}"/>
                </a:ext>
              </a:extLst>
            </p:cNvPr>
            <p:cNvSpPr/>
            <p:nvPr/>
          </p:nvSpPr>
          <p:spPr>
            <a:xfrm>
              <a:off x="1099376" y="2703200"/>
              <a:ext cx="1900808" cy="18956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0785610-81DE-49BD-A44C-72DDFB47F092}"/>
                </a:ext>
              </a:extLst>
            </p:cNvPr>
            <p:cNvSpPr/>
            <p:nvPr/>
          </p:nvSpPr>
          <p:spPr>
            <a:xfrm rot="4200000">
              <a:off x="1984374" y="2927034"/>
              <a:ext cx="685800" cy="1241632"/>
            </a:xfrm>
            <a:custGeom>
              <a:avLst/>
              <a:gdLst>
                <a:gd name="connsiteX0" fmla="*/ 342900 w 685800"/>
                <a:gd name="connsiteY0" fmla="*/ 0 h 1241632"/>
                <a:gd name="connsiteX1" fmla="*/ 592026 w 685800"/>
                <a:gd name="connsiteY1" fmla="*/ 664337 h 1241632"/>
                <a:gd name="connsiteX2" fmla="*/ 627238 w 685800"/>
                <a:gd name="connsiteY2" fmla="*/ 707014 h 1241632"/>
                <a:gd name="connsiteX3" fmla="*/ 685800 w 685800"/>
                <a:gd name="connsiteY3" fmla="*/ 898732 h 1241632"/>
                <a:gd name="connsiteX4" fmla="*/ 684555 w 685800"/>
                <a:gd name="connsiteY4" fmla="*/ 911081 h 1241632"/>
                <a:gd name="connsiteX5" fmla="*/ 685800 w 685800"/>
                <a:gd name="connsiteY5" fmla="*/ 914400 h 1241632"/>
                <a:gd name="connsiteX6" fmla="*/ 684221 w 685800"/>
                <a:gd name="connsiteY6" fmla="*/ 914400 h 1241632"/>
                <a:gd name="connsiteX7" fmla="*/ 678834 w 685800"/>
                <a:gd name="connsiteY7" fmla="*/ 967838 h 1241632"/>
                <a:gd name="connsiteX8" fmla="*/ 342900 w 685800"/>
                <a:gd name="connsiteY8" fmla="*/ 1241632 h 1241632"/>
                <a:gd name="connsiteX9" fmla="*/ 6967 w 685800"/>
                <a:gd name="connsiteY9" fmla="*/ 967838 h 1241632"/>
                <a:gd name="connsiteX10" fmla="*/ 1580 w 685800"/>
                <a:gd name="connsiteY10" fmla="*/ 914400 h 1241632"/>
                <a:gd name="connsiteX11" fmla="*/ 0 w 685800"/>
                <a:gd name="connsiteY11" fmla="*/ 914400 h 1241632"/>
                <a:gd name="connsiteX12" fmla="*/ 1245 w 685800"/>
                <a:gd name="connsiteY12" fmla="*/ 911081 h 1241632"/>
                <a:gd name="connsiteX13" fmla="*/ 0 w 685800"/>
                <a:gd name="connsiteY13" fmla="*/ 898732 h 1241632"/>
                <a:gd name="connsiteX14" fmla="*/ 58562 w 685800"/>
                <a:gd name="connsiteY14" fmla="*/ 707014 h 1241632"/>
                <a:gd name="connsiteX15" fmla="*/ 93774 w 685800"/>
                <a:gd name="connsiteY15" fmla="*/ 664337 h 124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 h="1241632">
                  <a:moveTo>
                    <a:pt x="342900" y="0"/>
                  </a:moveTo>
                  <a:lnTo>
                    <a:pt x="592026" y="664337"/>
                  </a:lnTo>
                  <a:lnTo>
                    <a:pt x="627238" y="707014"/>
                  </a:lnTo>
                  <a:cubicBezTo>
                    <a:pt x="664211" y="761741"/>
                    <a:pt x="685800" y="827715"/>
                    <a:pt x="685800" y="898732"/>
                  </a:cubicBezTo>
                  <a:lnTo>
                    <a:pt x="684555" y="911081"/>
                  </a:lnTo>
                  <a:lnTo>
                    <a:pt x="685800" y="914400"/>
                  </a:lnTo>
                  <a:lnTo>
                    <a:pt x="684221" y="914400"/>
                  </a:lnTo>
                  <a:lnTo>
                    <a:pt x="678834" y="967838"/>
                  </a:lnTo>
                  <a:cubicBezTo>
                    <a:pt x="646859" y="1124092"/>
                    <a:pt x="508606" y="1241632"/>
                    <a:pt x="342900" y="1241632"/>
                  </a:cubicBezTo>
                  <a:cubicBezTo>
                    <a:pt x="177194" y="1241632"/>
                    <a:pt x="38941" y="1124092"/>
                    <a:pt x="6967" y="967838"/>
                  </a:cubicBezTo>
                  <a:lnTo>
                    <a:pt x="1580" y="914400"/>
                  </a:lnTo>
                  <a:lnTo>
                    <a:pt x="0" y="914400"/>
                  </a:lnTo>
                  <a:lnTo>
                    <a:pt x="1245" y="911081"/>
                  </a:lnTo>
                  <a:lnTo>
                    <a:pt x="0" y="898732"/>
                  </a:lnTo>
                  <a:cubicBezTo>
                    <a:pt x="0" y="827715"/>
                    <a:pt x="21589" y="761741"/>
                    <a:pt x="58562" y="707014"/>
                  </a:cubicBezTo>
                  <a:lnTo>
                    <a:pt x="93774" y="664337"/>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4" name="Straight Connector 33">
              <a:extLst>
                <a:ext uri="{FF2B5EF4-FFF2-40B4-BE49-F238E27FC236}">
                  <a16:creationId xmlns:a16="http://schemas.microsoft.com/office/drawing/2014/main" id="{110E9DD3-872F-41A2-9F18-0CCA01CC2DAB}"/>
                </a:ext>
              </a:extLst>
            </p:cNvPr>
            <p:cNvCxnSpPr>
              <a:cxnSpLocks/>
            </p:cNvCxnSpPr>
            <p:nvPr/>
          </p:nvCxnSpPr>
          <p:spPr>
            <a:xfrm flipV="1">
              <a:off x="2035175" y="3013297"/>
              <a:ext cx="1724218" cy="636487"/>
            </a:xfrm>
            <a:prstGeom prst="line">
              <a:avLst/>
            </a:prstGeom>
            <a:ln w="38100">
              <a:solidFill>
                <a:srgbClr val="236192"/>
              </a:solidFill>
            </a:ln>
          </p:spPr>
          <p:style>
            <a:lnRef idx="1">
              <a:schemeClr val="accent4"/>
            </a:lnRef>
            <a:fillRef idx="0">
              <a:schemeClr val="accent4"/>
            </a:fillRef>
            <a:effectRef idx="0">
              <a:schemeClr val="accent4"/>
            </a:effectRef>
            <a:fontRef idx="minor">
              <a:schemeClr val="tx1"/>
            </a:fontRef>
          </p:style>
        </p:cxnSp>
        <p:grpSp>
          <p:nvGrpSpPr>
            <p:cNvPr id="47" name="Group 46">
              <a:extLst>
                <a:ext uri="{FF2B5EF4-FFF2-40B4-BE49-F238E27FC236}">
                  <a16:creationId xmlns:a16="http://schemas.microsoft.com/office/drawing/2014/main" id="{ADD4F14E-0C99-4747-806A-77F2B92EACE0}"/>
                </a:ext>
              </a:extLst>
            </p:cNvPr>
            <p:cNvGrpSpPr/>
            <p:nvPr/>
          </p:nvGrpSpPr>
          <p:grpSpPr>
            <a:xfrm rot="401362">
              <a:off x="3117070" y="3164843"/>
              <a:ext cx="558582" cy="576896"/>
              <a:chOff x="3004730" y="3202942"/>
              <a:chExt cx="558582" cy="576896"/>
            </a:xfrm>
          </p:grpSpPr>
          <p:sp>
            <p:nvSpPr>
              <p:cNvPr id="44" name="Arc 43">
                <a:extLst>
                  <a:ext uri="{FF2B5EF4-FFF2-40B4-BE49-F238E27FC236}">
                    <a16:creationId xmlns:a16="http://schemas.microsoft.com/office/drawing/2014/main" id="{96C3FC6F-41E1-4A90-8D0E-A87EB4172856}"/>
                  </a:ext>
                </a:extLst>
              </p:cNvPr>
              <p:cNvSpPr/>
              <p:nvPr/>
            </p:nvSpPr>
            <p:spPr>
              <a:xfrm rot="1825321">
                <a:off x="3004730" y="3203576"/>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EEE051A2-EB83-46F5-834D-5B3533E17EDC}"/>
                  </a:ext>
                </a:extLst>
              </p:cNvPr>
              <p:cNvSpPr/>
              <p:nvPr/>
            </p:nvSpPr>
            <p:spPr>
              <a:xfrm rot="17866094">
                <a:off x="3370800" y="319563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2B907B4C-2E8B-41CF-9E3D-6F49C88880A9}"/>
                  </a:ext>
                </a:extLst>
              </p:cNvPr>
              <p:cNvSpPr/>
              <p:nvPr/>
            </p:nvSpPr>
            <p:spPr>
              <a:xfrm rot="12711108">
                <a:off x="3483583" y="3632952"/>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1B7FB57-52E1-437A-81CE-8F5FF6957AFF}"/>
                </a:ext>
              </a:extLst>
            </p:cNvPr>
            <p:cNvSpPr txBox="1"/>
            <p:nvPr/>
          </p:nvSpPr>
          <p:spPr>
            <a:xfrm>
              <a:off x="3734800" y="3173261"/>
              <a:ext cx="431800" cy="461665"/>
            </a:xfrm>
            <a:prstGeom prst="rect">
              <a:avLst/>
            </a:prstGeom>
            <a:noFill/>
          </p:spPr>
          <p:txBody>
            <a:bodyPr wrap="square" rtlCol="0">
              <a:spAutoFit/>
            </a:bodyPr>
            <a:lstStyle/>
            <a:p>
              <a:r>
                <a:rPr lang="en-US" sz="2400"/>
                <a:t>θ</a:t>
              </a:r>
            </a:p>
          </p:txBody>
        </p:sp>
      </p:grpSp>
      <p:sp>
        <p:nvSpPr>
          <p:cNvPr id="49" name="Rectangle: Rounded Corners 48">
            <a:extLst>
              <a:ext uri="{FF2B5EF4-FFF2-40B4-BE49-F238E27FC236}">
                <a16:creationId xmlns:a16="http://schemas.microsoft.com/office/drawing/2014/main" id="{DF7A4D54-74DB-4A9A-8F5C-D5B9EEA9EDFA}"/>
              </a:ext>
            </a:extLst>
          </p:cNvPr>
          <p:cNvSpPr/>
          <p:nvPr/>
        </p:nvSpPr>
        <p:spPr>
          <a:xfrm>
            <a:off x="1041288" y="1905751"/>
            <a:ext cx="4297680" cy="892191"/>
          </a:xfrm>
          <a:prstGeom prst="roundRect">
            <a:avLst/>
          </a:prstGeom>
          <a:solidFill>
            <a:srgbClr val="2361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Articulate the nose cone to obtain a pitch or yaw of </a:t>
            </a:r>
            <a:r>
              <a:rPr lang="en-US" sz="2400" b="1">
                <a:solidFill>
                  <a:schemeClr val="bg1"/>
                </a:solidFill>
              </a:rPr>
              <a:t>±</a:t>
            </a:r>
            <a:r>
              <a:rPr lang="en-US" sz="2400">
                <a:solidFill>
                  <a:schemeClr val="bg1"/>
                </a:solidFill>
              </a:rPr>
              <a:t> 20°</a:t>
            </a:r>
          </a:p>
        </p:txBody>
      </p:sp>
      <p:sp>
        <p:nvSpPr>
          <p:cNvPr id="61" name="Rectangle: Rounded Corners 60">
            <a:extLst>
              <a:ext uri="{FF2B5EF4-FFF2-40B4-BE49-F238E27FC236}">
                <a16:creationId xmlns:a16="http://schemas.microsoft.com/office/drawing/2014/main" id="{E91E461C-44B6-4FE4-9F25-0C18083DFB58}"/>
              </a:ext>
            </a:extLst>
          </p:cNvPr>
          <p:cNvSpPr/>
          <p:nvPr/>
        </p:nvSpPr>
        <p:spPr>
          <a:xfrm>
            <a:off x="6854287" y="1902012"/>
            <a:ext cx="4296425" cy="892191"/>
          </a:xfrm>
          <a:prstGeom prst="roundRect">
            <a:avLst/>
          </a:prstGeom>
          <a:solidFill>
            <a:srgbClr val="3FAB7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Maintain a clean edge transition between nose and body</a:t>
            </a:r>
          </a:p>
        </p:txBody>
      </p:sp>
      <p:grpSp>
        <p:nvGrpSpPr>
          <p:cNvPr id="73" name="Group 72">
            <a:extLst>
              <a:ext uri="{FF2B5EF4-FFF2-40B4-BE49-F238E27FC236}">
                <a16:creationId xmlns:a16="http://schemas.microsoft.com/office/drawing/2014/main" id="{7DBD661C-45FC-4B16-B251-20418FC14521}"/>
              </a:ext>
            </a:extLst>
          </p:cNvPr>
          <p:cNvGrpSpPr/>
          <p:nvPr/>
        </p:nvGrpSpPr>
        <p:grpSpPr>
          <a:xfrm>
            <a:off x="6679061" y="3585826"/>
            <a:ext cx="4355279" cy="1027381"/>
            <a:chOff x="6679061" y="3585826"/>
            <a:chExt cx="4355279" cy="1027381"/>
          </a:xfrm>
        </p:grpSpPr>
        <p:grpSp>
          <p:nvGrpSpPr>
            <p:cNvPr id="66" name="Group 65">
              <a:extLst>
                <a:ext uri="{FF2B5EF4-FFF2-40B4-BE49-F238E27FC236}">
                  <a16:creationId xmlns:a16="http://schemas.microsoft.com/office/drawing/2014/main" id="{F7244C7C-3482-4743-AAE5-DCA89BB5C9E8}"/>
                </a:ext>
              </a:extLst>
            </p:cNvPr>
            <p:cNvGrpSpPr/>
            <p:nvPr/>
          </p:nvGrpSpPr>
          <p:grpSpPr>
            <a:xfrm>
              <a:off x="6679061" y="3585826"/>
              <a:ext cx="4355279" cy="940851"/>
              <a:chOff x="857820" y="1315462"/>
              <a:chExt cx="10281343" cy="3006321"/>
            </a:xfrm>
            <a:solidFill>
              <a:schemeClr val="bg2">
                <a:lumMod val="90000"/>
              </a:schemeClr>
            </a:solidFill>
          </p:grpSpPr>
          <p:sp>
            <p:nvSpPr>
              <p:cNvPr id="67" name="Freeform: Shape 66">
                <a:extLst>
                  <a:ext uri="{FF2B5EF4-FFF2-40B4-BE49-F238E27FC236}">
                    <a16:creationId xmlns:a16="http://schemas.microsoft.com/office/drawing/2014/main" id="{83D62117-9211-4B67-842E-B7F7776083D2}"/>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ADCB960-4AFA-48D2-9A1B-5FCABCAB405C}"/>
                  </a:ext>
                </a:extLst>
              </p:cNvPr>
              <p:cNvSpPr/>
              <p:nvPr/>
            </p:nvSpPr>
            <p:spPr>
              <a:xfrm rot="1806274">
                <a:off x="857820" y="1315462"/>
                <a:ext cx="2986999" cy="2142065"/>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69" name="Freeform: Shape 68">
                <a:extLst>
                  <a:ext uri="{FF2B5EF4-FFF2-40B4-BE49-F238E27FC236}">
                    <a16:creationId xmlns:a16="http://schemas.microsoft.com/office/drawing/2014/main" id="{997F8B2E-E68E-4542-82BF-7ECE7B35A6A9}"/>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F75913C6-536E-418E-A42F-E844D1430D9C}"/>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099F33AE-B0D6-47C6-B7F0-24F27E5F2A32}"/>
                </a:ext>
              </a:extLst>
            </p:cNvPr>
            <p:cNvSpPr/>
            <p:nvPr/>
          </p:nvSpPr>
          <p:spPr>
            <a:xfrm>
              <a:off x="7658100" y="3592721"/>
              <a:ext cx="457200" cy="457200"/>
            </a:xfrm>
            <a:prstGeom prst="ellipse">
              <a:avLst/>
            </a:prstGeom>
            <a:noFill/>
            <a:ln w="38100">
              <a:solidFill>
                <a:srgbClr val="3FA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AB8E021-8857-4FDA-9F2C-11E40E8A8769}"/>
                </a:ext>
              </a:extLst>
            </p:cNvPr>
            <p:cNvSpPr/>
            <p:nvPr/>
          </p:nvSpPr>
          <p:spPr>
            <a:xfrm>
              <a:off x="7404734" y="4156007"/>
              <a:ext cx="457200" cy="457200"/>
            </a:xfrm>
            <a:prstGeom prst="ellipse">
              <a:avLst/>
            </a:prstGeom>
            <a:noFill/>
            <a:ln w="38100">
              <a:solidFill>
                <a:srgbClr val="3FA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Slide Number Placeholder 73">
            <a:extLst>
              <a:ext uri="{FF2B5EF4-FFF2-40B4-BE49-F238E27FC236}">
                <a16:creationId xmlns:a16="http://schemas.microsoft.com/office/drawing/2014/main" id="{2E4547CA-F758-499D-A84F-34FCA364D926}"/>
              </a:ext>
            </a:extLst>
          </p:cNvPr>
          <p:cNvSpPr>
            <a:spLocks noGrp="1"/>
          </p:cNvSpPr>
          <p:nvPr>
            <p:ph type="sldNum" sz="quarter" idx="4"/>
          </p:nvPr>
        </p:nvSpPr>
        <p:spPr/>
        <p:txBody>
          <a:bodyPr/>
          <a:lstStyle/>
          <a:p>
            <a:fld id="{8CE6B46B-DFAB-45F5-AC67-E85D925D7105}" type="slidenum">
              <a:rPr lang="en-US" smtClean="0"/>
              <a:t>6</a:t>
            </a:fld>
            <a:endParaRPr lang="en-US"/>
          </a:p>
        </p:txBody>
      </p:sp>
      <p:sp>
        <p:nvSpPr>
          <p:cNvPr id="31" name="Content Placeholder 7">
            <a:extLst>
              <a:ext uri="{FF2B5EF4-FFF2-40B4-BE49-F238E27FC236}">
                <a16:creationId xmlns:a16="http://schemas.microsoft.com/office/drawing/2014/main" id="{1FC7376F-100A-43E0-8AB2-719408F098D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Jed Fazler</a:t>
            </a:r>
          </a:p>
        </p:txBody>
      </p:sp>
      <p:sp>
        <p:nvSpPr>
          <p:cNvPr id="3" name="TextBox 2">
            <a:extLst>
              <a:ext uri="{FF2B5EF4-FFF2-40B4-BE49-F238E27FC236}">
                <a16:creationId xmlns:a16="http://schemas.microsoft.com/office/drawing/2014/main" id="{5D7C1975-12CD-43CE-8BE7-858BF7E67FF8}"/>
              </a:ext>
            </a:extLst>
          </p:cNvPr>
          <p:cNvSpPr txBox="1"/>
          <p:nvPr/>
        </p:nvSpPr>
        <p:spPr>
          <a:xfrm>
            <a:off x="2821499" y="2935157"/>
            <a:ext cx="737257" cy="307777"/>
          </a:xfrm>
          <a:prstGeom prst="rect">
            <a:avLst/>
          </a:prstGeom>
          <a:noFill/>
          <a:scene3d>
            <a:camera prst="isometricOffAxis2Left"/>
            <a:lightRig rig="threePt" dir="t"/>
          </a:scene3d>
        </p:spPr>
        <p:txBody>
          <a:bodyPr wrap="square" rtlCol="0">
            <a:spAutoFit/>
          </a:bodyPr>
          <a:lstStyle/>
          <a:p>
            <a:r>
              <a:rPr lang="en-US" sz="1400">
                <a:latin typeface="Helvetica" pitchFamily="2" charset="0"/>
              </a:rPr>
              <a:t>Pitch</a:t>
            </a:r>
          </a:p>
        </p:txBody>
      </p:sp>
      <p:sp>
        <p:nvSpPr>
          <p:cNvPr id="28" name="TextBox 27">
            <a:extLst>
              <a:ext uri="{FF2B5EF4-FFF2-40B4-BE49-F238E27FC236}">
                <a16:creationId xmlns:a16="http://schemas.microsoft.com/office/drawing/2014/main" id="{4A296973-C4F0-40D0-8C78-EE84C8A17B70}"/>
              </a:ext>
            </a:extLst>
          </p:cNvPr>
          <p:cNvSpPr txBox="1"/>
          <p:nvPr/>
        </p:nvSpPr>
        <p:spPr>
          <a:xfrm>
            <a:off x="3931605" y="4505138"/>
            <a:ext cx="737257" cy="307777"/>
          </a:xfrm>
          <a:prstGeom prst="rect">
            <a:avLst/>
          </a:prstGeom>
          <a:noFill/>
          <a:scene3d>
            <a:camera prst="isometricOffAxis2Left"/>
            <a:lightRig rig="threePt" dir="t"/>
          </a:scene3d>
        </p:spPr>
        <p:txBody>
          <a:bodyPr wrap="square" rtlCol="0">
            <a:spAutoFit/>
          </a:bodyPr>
          <a:lstStyle/>
          <a:p>
            <a:r>
              <a:rPr lang="en-US" sz="1400">
                <a:latin typeface="Helvetica" pitchFamily="2" charset="0"/>
              </a:rPr>
              <a:t>Yaw</a:t>
            </a:r>
          </a:p>
        </p:txBody>
      </p:sp>
    </p:spTree>
    <p:extLst>
      <p:ext uri="{BB962C8B-B14F-4D97-AF65-F5344CB8AC3E}">
        <p14:creationId xmlns:p14="http://schemas.microsoft.com/office/powerpoint/2010/main" val="1708888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BE1D-97F7-4C0E-991B-61CCAA059714}"/>
              </a:ext>
            </a:extLst>
          </p:cNvPr>
          <p:cNvSpPr>
            <a:spLocks noGrp="1"/>
          </p:cNvSpPr>
          <p:nvPr>
            <p:ph type="title"/>
          </p:nvPr>
        </p:nvSpPr>
        <p:spPr/>
        <p:txBody>
          <a:bodyPr/>
          <a:lstStyle/>
          <a:p>
            <a:r>
              <a:rPr lang="en-US"/>
              <a:t>Additional Project Considerations</a:t>
            </a:r>
          </a:p>
        </p:txBody>
      </p:sp>
      <p:sp>
        <p:nvSpPr>
          <p:cNvPr id="3" name="Content Placeholder 2">
            <a:extLst>
              <a:ext uri="{FF2B5EF4-FFF2-40B4-BE49-F238E27FC236}">
                <a16:creationId xmlns:a16="http://schemas.microsoft.com/office/drawing/2014/main" id="{7CF77E19-8737-4E3E-8D55-116EBAA429C9}"/>
              </a:ext>
            </a:extLst>
          </p:cNvPr>
          <p:cNvSpPr>
            <a:spLocks noGrp="1"/>
          </p:cNvSpPr>
          <p:nvPr>
            <p:ph idx="1"/>
          </p:nvPr>
        </p:nvSpPr>
        <p:spPr>
          <a:xfrm>
            <a:off x="352588" y="1854171"/>
            <a:ext cx="5322348" cy="3142036"/>
          </a:xfrm>
        </p:spPr>
        <p:txBody>
          <a:bodyPr>
            <a:normAutofit/>
          </a:bodyPr>
          <a:lstStyle/>
          <a:p>
            <a:r>
              <a:rPr lang="en-US"/>
              <a:t>Implementation with available data acquisition systems</a:t>
            </a:r>
          </a:p>
          <a:p>
            <a:r>
              <a:rPr lang="en-US"/>
              <a:t>Scalability of the final design</a:t>
            </a:r>
          </a:p>
          <a:p>
            <a:r>
              <a:rPr lang="en-US"/>
              <a:t>Allow for varying pitching speeds</a:t>
            </a:r>
          </a:p>
          <a:p>
            <a:pPr lvl="1"/>
            <a:endParaRPr lang="en-US"/>
          </a:p>
        </p:txBody>
      </p:sp>
      <p:sp>
        <p:nvSpPr>
          <p:cNvPr id="4" name="Slide Number Placeholder 3">
            <a:extLst>
              <a:ext uri="{FF2B5EF4-FFF2-40B4-BE49-F238E27FC236}">
                <a16:creationId xmlns:a16="http://schemas.microsoft.com/office/drawing/2014/main" id="{5CE967E7-A54A-4C20-815D-843B9CDD0972}"/>
              </a:ext>
            </a:extLst>
          </p:cNvPr>
          <p:cNvSpPr>
            <a:spLocks noGrp="1"/>
          </p:cNvSpPr>
          <p:nvPr>
            <p:ph type="sldNum" sz="quarter" idx="4"/>
          </p:nvPr>
        </p:nvSpPr>
        <p:spPr/>
        <p:txBody>
          <a:bodyPr/>
          <a:lstStyle/>
          <a:p>
            <a:fld id="{8CE6B46B-DFAB-45F5-AC67-E85D925D7105}" type="slidenum">
              <a:rPr lang="en-US" smtClean="0"/>
              <a:t>7</a:t>
            </a:fld>
            <a:endParaRPr lang="en-US"/>
          </a:p>
        </p:txBody>
      </p:sp>
      <p:sp>
        <p:nvSpPr>
          <p:cNvPr id="27" name="Content Placeholder 7">
            <a:extLst>
              <a:ext uri="{FF2B5EF4-FFF2-40B4-BE49-F238E27FC236}">
                <a16:creationId xmlns:a16="http://schemas.microsoft.com/office/drawing/2014/main" id="{A0CEBA5A-41B6-4873-8F8D-BBB2A4F9B9D5}"/>
              </a:ext>
            </a:extLst>
          </p:cNvPr>
          <p:cNvSpPr>
            <a:spLocks noGrp="1"/>
          </p:cNvSpPr>
          <p:nvPr>
            <p:ph sz="quarter" idx="11"/>
          </p:nvPr>
        </p:nvSpPr>
        <p:spPr>
          <a:xfrm>
            <a:off x="10363200" y="5611399"/>
            <a:ext cx="1828800" cy="310896"/>
          </a:xfrm>
        </p:spPr>
        <p:txBody>
          <a:bodyPr/>
          <a:lstStyle/>
          <a:p>
            <a:r>
              <a:rPr lang="en-US"/>
              <a:t>Jed Fazler</a:t>
            </a:r>
          </a:p>
        </p:txBody>
      </p:sp>
      <p:pic>
        <p:nvPicPr>
          <p:cNvPr id="7" name="Picture 6" descr="A picture containing device, miller&#10;&#10;Description automatically generated">
            <a:extLst>
              <a:ext uri="{FF2B5EF4-FFF2-40B4-BE49-F238E27FC236}">
                <a16:creationId xmlns:a16="http://schemas.microsoft.com/office/drawing/2014/main" id="{402AFA95-7E4D-42CC-91F4-B0A4C43D7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037" y="1854171"/>
            <a:ext cx="5666606" cy="2754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00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3646-078B-46B8-A2CA-4599D2E58EF7}"/>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1789F020-5E0E-4CE6-8D57-0A11F74FF0F7}"/>
              </a:ext>
            </a:extLst>
          </p:cNvPr>
          <p:cNvSpPr>
            <a:spLocks noGrp="1"/>
          </p:cNvSpPr>
          <p:nvPr>
            <p:ph type="sldNum" sz="quarter" idx="4"/>
          </p:nvPr>
        </p:nvSpPr>
        <p:spPr/>
        <p:txBody>
          <a:bodyPr/>
          <a:lstStyle/>
          <a:p>
            <a:fld id="{8CE6B46B-DFAB-45F5-AC67-E85D925D7105}" type="slidenum">
              <a:rPr lang="en-US" smtClean="0"/>
              <a:t>8</a:t>
            </a:fld>
            <a:endParaRPr lang="en-US"/>
          </a:p>
        </p:txBody>
      </p:sp>
      <p:sp>
        <p:nvSpPr>
          <p:cNvPr id="6" name="Content Placeholder 7">
            <a:extLst>
              <a:ext uri="{FF2B5EF4-FFF2-40B4-BE49-F238E27FC236}">
                <a16:creationId xmlns:a16="http://schemas.microsoft.com/office/drawing/2014/main" id="{1A2F7F40-450E-4F8E-9568-29B004A2CF6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11" name="TextBox 10">
            <a:extLst>
              <a:ext uri="{FF2B5EF4-FFF2-40B4-BE49-F238E27FC236}">
                <a16:creationId xmlns:a16="http://schemas.microsoft.com/office/drawing/2014/main" id="{B24773A7-2BAF-463A-A94D-88B1CE7FFACA}"/>
              </a:ext>
            </a:extLst>
          </p:cNvPr>
          <p:cNvSpPr txBox="1"/>
          <p:nvPr/>
        </p:nvSpPr>
        <p:spPr>
          <a:xfrm>
            <a:off x="315167" y="1561875"/>
            <a:ext cx="5274928" cy="4647426"/>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tx1"/>
                </a:solidFill>
                <a:latin typeface="Helvetica" panose="020B0604020202020204" pitchFamily="34" charset="0"/>
                <a:cs typeface="Helvetica" panose="020B0604020202020204" pitchFamily="34" charset="0"/>
              </a:rPr>
              <a:t>The ANC has access to power from outside of the wind tunnel</a:t>
            </a:r>
          </a:p>
          <a:p>
            <a:pPr marL="285750" indent="-285750">
              <a:buFont typeface="Arial" panose="020B0604020202020204" pitchFamily="34" charset="0"/>
              <a:buChar char="•"/>
            </a:pPr>
            <a:r>
              <a:rPr lang="en-US" sz="2800">
                <a:solidFill>
                  <a:schemeClr val="tx1"/>
                </a:solidFill>
                <a:latin typeface="Helvetica" panose="020B0604020202020204" pitchFamily="34" charset="0"/>
                <a:cs typeface="Helvetica" panose="020B0604020202020204" pitchFamily="34" charset="0"/>
              </a:rPr>
              <a:t>Wind tunnel controls are already in place for testing</a:t>
            </a:r>
          </a:p>
          <a:p>
            <a:pPr marL="285750" indent="-285750">
              <a:buFont typeface="Arial" panose="020B0604020202020204" pitchFamily="34" charset="0"/>
              <a:buChar char="•"/>
            </a:pPr>
            <a:r>
              <a:rPr lang="en-US" sz="2800">
                <a:solidFill>
                  <a:schemeClr val="tx1"/>
                </a:solidFill>
                <a:latin typeface="Helvetica" panose="020B0604020202020204" pitchFamily="34" charset="0"/>
                <a:cs typeface="Helvetica" panose="020B0604020202020204" pitchFamily="34" charset="0"/>
              </a:rPr>
              <a:t>The ANC can use the available arc sector for mounting</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a:p>
            <a:endParaRPr lang="en-US"/>
          </a:p>
        </p:txBody>
      </p:sp>
      <p:pic>
        <p:nvPicPr>
          <p:cNvPr id="28" name="Picture 27" descr="A picture containing arrow&#10;&#10;Description automatically generated">
            <a:extLst>
              <a:ext uri="{FF2B5EF4-FFF2-40B4-BE49-F238E27FC236}">
                <a16:creationId xmlns:a16="http://schemas.microsoft.com/office/drawing/2014/main" id="{8228929C-6E86-44AB-9890-880F2451A2BC}"/>
              </a:ext>
            </a:extLst>
          </p:cNvPr>
          <p:cNvPicPr>
            <a:picLocks noChangeAspect="1"/>
          </p:cNvPicPr>
          <p:nvPr/>
        </p:nvPicPr>
        <p:blipFill rotWithShape="1">
          <a:blip r:embed="rId2">
            <a:extLst>
              <a:ext uri="{28A0092B-C50C-407E-A947-70E740481C1C}">
                <a14:useLocalDpi xmlns:a14="http://schemas.microsoft.com/office/drawing/2010/main" val="0"/>
              </a:ext>
            </a:extLst>
          </a:blip>
          <a:srcRect l="11891" t="6858" r="9604" b="10243"/>
          <a:stretch/>
        </p:blipFill>
        <p:spPr>
          <a:xfrm>
            <a:off x="5919231" y="1162804"/>
            <a:ext cx="5105433" cy="4165842"/>
          </a:xfrm>
          <a:prstGeom prst="rect">
            <a:avLst/>
          </a:prstGeom>
        </p:spPr>
      </p:pic>
      <p:cxnSp>
        <p:nvCxnSpPr>
          <p:cNvPr id="5" name="Straight Connector 4">
            <a:extLst>
              <a:ext uri="{FF2B5EF4-FFF2-40B4-BE49-F238E27FC236}">
                <a16:creationId xmlns:a16="http://schemas.microsoft.com/office/drawing/2014/main" id="{FDB140A7-A1DB-4EBB-B233-0EA56376F4B4}"/>
              </a:ext>
            </a:extLst>
          </p:cNvPr>
          <p:cNvCxnSpPr/>
          <p:nvPr/>
        </p:nvCxnSpPr>
        <p:spPr>
          <a:xfrm flipH="1">
            <a:off x="5848350" y="2095275"/>
            <a:ext cx="57340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4DF93FE-F80C-4EF0-8B94-BF29FF4DB0D5}"/>
              </a:ext>
            </a:extLst>
          </p:cNvPr>
          <p:cNvCxnSpPr/>
          <p:nvPr/>
        </p:nvCxnSpPr>
        <p:spPr>
          <a:xfrm flipH="1">
            <a:off x="5848350" y="4495575"/>
            <a:ext cx="5734050"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640BAEF7-EFA5-4896-8A90-B12B7D6C3373}"/>
              </a:ext>
            </a:extLst>
          </p:cNvPr>
          <p:cNvGrpSpPr/>
          <p:nvPr/>
        </p:nvGrpSpPr>
        <p:grpSpPr>
          <a:xfrm>
            <a:off x="5148263" y="2590800"/>
            <a:ext cx="547131" cy="1333500"/>
            <a:chOff x="5148263" y="2590800"/>
            <a:chExt cx="547131" cy="1333500"/>
          </a:xfrm>
        </p:grpSpPr>
        <p:cxnSp>
          <p:nvCxnSpPr>
            <p:cNvPr id="8" name="Straight Arrow Connector 7">
              <a:extLst>
                <a:ext uri="{FF2B5EF4-FFF2-40B4-BE49-F238E27FC236}">
                  <a16:creationId xmlns:a16="http://schemas.microsoft.com/office/drawing/2014/main" id="{CE37D8C2-3599-4405-B5AB-821CE4F547E2}"/>
                </a:ext>
              </a:extLst>
            </p:cNvPr>
            <p:cNvCxnSpPr>
              <a:cxnSpLocks/>
            </p:cNvCxnSpPr>
            <p:nvPr/>
          </p:nvCxnSpPr>
          <p:spPr>
            <a:xfrm>
              <a:off x="5148263" y="2590800"/>
              <a:ext cx="547131" cy="0"/>
            </a:xfrm>
            <a:prstGeom prst="straightConnector1">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81BDFAC-1EEC-414B-92E5-0010F5F9FBED}"/>
                </a:ext>
              </a:extLst>
            </p:cNvPr>
            <p:cNvCxnSpPr>
              <a:cxnSpLocks/>
            </p:cNvCxnSpPr>
            <p:nvPr/>
          </p:nvCxnSpPr>
          <p:spPr>
            <a:xfrm>
              <a:off x="5148263" y="3257550"/>
              <a:ext cx="547131" cy="0"/>
            </a:xfrm>
            <a:prstGeom prst="straightConnector1">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F9EC5A2-05C4-455D-932F-298B11CCDEEF}"/>
                </a:ext>
              </a:extLst>
            </p:cNvPr>
            <p:cNvCxnSpPr>
              <a:cxnSpLocks/>
            </p:cNvCxnSpPr>
            <p:nvPr/>
          </p:nvCxnSpPr>
          <p:spPr>
            <a:xfrm>
              <a:off x="5148263" y="3924300"/>
              <a:ext cx="547131" cy="0"/>
            </a:xfrm>
            <a:prstGeom prst="straightConnector1">
              <a:avLst/>
            </a:prstGeom>
            <a:ln w="19050">
              <a:solidFill>
                <a:srgbClr val="0070C0"/>
              </a:solidFill>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23A5E341-C3FB-49DC-9DF7-2377BA73783E}"/>
              </a:ext>
            </a:extLst>
          </p:cNvPr>
          <p:cNvSpPr txBox="1"/>
          <p:nvPr/>
        </p:nvSpPr>
        <p:spPr>
          <a:xfrm>
            <a:off x="5105803" y="4013127"/>
            <a:ext cx="636136" cy="276999"/>
          </a:xfrm>
          <a:prstGeom prst="rect">
            <a:avLst/>
          </a:prstGeom>
          <a:noFill/>
        </p:spPr>
        <p:txBody>
          <a:bodyPr wrap="none" rtlCol="0">
            <a:spAutoFit/>
          </a:bodyPr>
          <a:lstStyle/>
          <a:p>
            <a:r>
              <a:rPr lang="en-US" sz="1200"/>
              <a:t>Airflow</a:t>
            </a:r>
          </a:p>
        </p:txBody>
      </p:sp>
      <p:sp>
        <p:nvSpPr>
          <p:cNvPr id="14" name="TextBox 13">
            <a:extLst>
              <a:ext uri="{FF2B5EF4-FFF2-40B4-BE49-F238E27FC236}">
                <a16:creationId xmlns:a16="http://schemas.microsoft.com/office/drawing/2014/main" id="{C54AD99F-AA1C-44C4-8D6B-A68060E39346}"/>
              </a:ext>
            </a:extLst>
          </p:cNvPr>
          <p:cNvSpPr txBox="1"/>
          <p:nvPr/>
        </p:nvSpPr>
        <p:spPr>
          <a:xfrm>
            <a:off x="6468033" y="1368487"/>
            <a:ext cx="955711" cy="276999"/>
          </a:xfrm>
          <a:prstGeom prst="rect">
            <a:avLst/>
          </a:prstGeom>
          <a:noFill/>
        </p:spPr>
        <p:txBody>
          <a:bodyPr wrap="none" rtlCol="0">
            <a:spAutoFit/>
          </a:bodyPr>
          <a:lstStyle/>
          <a:p>
            <a:r>
              <a:rPr lang="en-US" sz="1200"/>
              <a:t>Wind tunnel</a:t>
            </a:r>
          </a:p>
        </p:txBody>
      </p:sp>
      <p:cxnSp>
        <p:nvCxnSpPr>
          <p:cNvPr id="18" name="Straight Arrow Connector 17">
            <a:extLst>
              <a:ext uri="{FF2B5EF4-FFF2-40B4-BE49-F238E27FC236}">
                <a16:creationId xmlns:a16="http://schemas.microsoft.com/office/drawing/2014/main" id="{BC8D4AD7-ADF9-4A61-8CA5-02B0F604B9F5}"/>
              </a:ext>
            </a:extLst>
          </p:cNvPr>
          <p:cNvCxnSpPr>
            <a:cxnSpLocks/>
            <a:stCxn id="14" idx="2"/>
          </p:cNvCxnSpPr>
          <p:nvPr/>
        </p:nvCxnSpPr>
        <p:spPr>
          <a:xfrm>
            <a:off x="6945889" y="1645486"/>
            <a:ext cx="0" cy="352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EEB6A677-118F-4C71-8B3D-7B9376D60890}"/>
              </a:ext>
            </a:extLst>
          </p:cNvPr>
          <p:cNvSpPr txBox="1"/>
          <p:nvPr/>
        </p:nvSpPr>
        <p:spPr>
          <a:xfrm>
            <a:off x="9699172" y="1280937"/>
            <a:ext cx="814134" cy="276999"/>
          </a:xfrm>
          <a:prstGeom prst="rect">
            <a:avLst/>
          </a:prstGeom>
          <a:noFill/>
        </p:spPr>
        <p:txBody>
          <a:bodyPr wrap="none" rtlCol="0">
            <a:spAutoFit/>
          </a:bodyPr>
          <a:lstStyle/>
          <a:p>
            <a:r>
              <a:rPr lang="en-US" sz="1200"/>
              <a:t>Arc sector</a:t>
            </a:r>
          </a:p>
        </p:txBody>
      </p:sp>
      <p:cxnSp>
        <p:nvCxnSpPr>
          <p:cNvPr id="26" name="Straight Arrow Connector 25">
            <a:extLst>
              <a:ext uri="{FF2B5EF4-FFF2-40B4-BE49-F238E27FC236}">
                <a16:creationId xmlns:a16="http://schemas.microsoft.com/office/drawing/2014/main" id="{3423EA87-A0E6-4FC5-B5FE-0202D11F8AD4}"/>
              </a:ext>
            </a:extLst>
          </p:cNvPr>
          <p:cNvCxnSpPr>
            <a:cxnSpLocks/>
          </p:cNvCxnSpPr>
          <p:nvPr/>
        </p:nvCxnSpPr>
        <p:spPr>
          <a:xfrm flipH="1">
            <a:off x="9475335" y="1557936"/>
            <a:ext cx="630904" cy="263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535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22350" y="192620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45344" y="192680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3F6237-8724-4937-80C3-981315CC69B5}"/>
              </a:ext>
            </a:extLst>
          </p:cNvPr>
          <p:cNvSpPr>
            <a:spLocks noGrp="1"/>
          </p:cNvSpPr>
          <p:nvPr>
            <p:ph type="title"/>
          </p:nvPr>
        </p:nvSpPr>
        <p:spPr/>
        <p:txBody>
          <a:bodyPr/>
          <a:lstStyle/>
          <a:p>
            <a:r>
              <a:rPr lang="en-US"/>
              <a:t>Concept Generation</a:t>
            </a:r>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796857"/>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86729" y="192620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86729" y="24512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69577" y="2607426"/>
            <a:ext cx="1085970" cy="0"/>
          </a:xfrm>
          <a:prstGeom prst="line">
            <a:avLst/>
          </a:prstGeom>
          <a:ln w="38100">
            <a:solidFill>
              <a:srgbClr val="B7B09C"/>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191677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246063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96857"/>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45672"/>
            <a:ext cx="1810624" cy="369332"/>
          </a:xfrm>
          <a:prstGeom prst="rect">
            <a:avLst/>
          </a:prstGeom>
          <a:noFill/>
        </p:spPr>
        <p:txBody>
          <a:bodyPr wrap="none" rtlCol="0">
            <a:spAutoFit/>
          </a:bodyPr>
          <a:lstStyle/>
          <a:p>
            <a:r>
              <a:rPr lang="en-US"/>
              <a:t>Pin Slot Deflector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69577" y="2049810"/>
            <a:ext cx="1085970" cy="3654"/>
          </a:xfrm>
          <a:prstGeom prst="line">
            <a:avLst/>
          </a:prstGeom>
          <a:ln w="38100">
            <a:solidFill>
              <a:srgbClr val="B7B09C"/>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54240" y="191988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F87E92DF-A071-4F41-9AEF-A02BA5733517}"/>
              </a:ext>
            </a:extLst>
          </p:cNvPr>
          <p:cNvSpPr/>
          <p:nvPr/>
        </p:nvSpPr>
        <p:spPr>
          <a:xfrm>
            <a:off x="922350" y="384073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355449" y="4745672"/>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2617571" y="370510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1715267" y="423807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463969" y="407856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451971" y="436658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451971" y="407856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8304" y="408153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1651490" y="399354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924768" y="383895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503" y="382933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468636" y="3824963"/>
            <a:ext cx="421124" cy="2220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4FC3A7A-04E6-4D59-881B-32F09B869225}"/>
              </a:ext>
            </a:extLst>
          </p:cNvPr>
          <p:cNvGrpSpPr/>
          <p:nvPr/>
        </p:nvGrpSpPr>
        <p:grpSpPr>
          <a:xfrm>
            <a:off x="8408258" y="1892170"/>
            <a:ext cx="3194110" cy="803080"/>
            <a:chOff x="8408258" y="1892170"/>
            <a:chExt cx="3194110" cy="803080"/>
          </a:xfrm>
        </p:grpSpPr>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grpSp>
      <p:sp>
        <p:nvSpPr>
          <p:cNvPr id="96" name="TextBox 95">
            <a:extLst>
              <a:ext uri="{FF2B5EF4-FFF2-40B4-BE49-F238E27FC236}">
                <a16:creationId xmlns:a16="http://schemas.microsoft.com/office/drawing/2014/main" id="{56693838-B56D-4D20-A7DF-75C59957EDDD}"/>
              </a:ext>
            </a:extLst>
          </p:cNvPr>
          <p:cNvSpPr txBox="1"/>
          <p:nvPr/>
        </p:nvSpPr>
        <p:spPr>
          <a:xfrm>
            <a:off x="8992718" y="2796857"/>
            <a:ext cx="2025191" cy="369332"/>
          </a:xfrm>
          <a:prstGeom prst="rect">
            <a:avLst/>
          </a:prstGeom>
          <a:noFill/>
        </p:spPr>
        <p:txBody>
          <a:bodyPr wrap="square" rtlCol="0">
            <a:spAutoFit/>
          </a:bodyPr>
          <a:lstStyle/>
          <a:p>
            <a:r>
              <a:rPr lang="en-US"/>
              <a:t>Concentric Surfaces</a:t>
            </a:r>
          </a:p>
        </p:txBody>
      </p:sp>
      <mc:AlternateContent xmlns:mc="http://schemas.openxmlformats.org/markup-compatibility/2006" xmlns:p14="http://schemas.microsoft.com/office/powerpoint/2010/main">
        <mc:Choice Requires="p14">
          <p:contentPart p14:bwMode="auto" r:id="rId6">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7"/>
              <a:stretch>
                <a:fillRect/>
              </a:stretch>
            </p:blipFill>
            <p:spPr>
              <a:xfrm>
                <a:off x="11282453" y="4900680"/>
                <a:ext cx="18000" cy="18000"/>
              </a:xfrm>
              <a:prstGeom prst="rect">
                <a:avLst/>
              </a:prstGeom>
            </p:spPr>
          </p:pic>
        </mc:Fallback>
      </mc:AlternateContent>
      <p:grpSp>
        <p:nvGrpSpPr>
          <p:cNvPr id="4" name="Group 3">
            <a:extLst>
              <a:ext uri="{FF2B5EF4-FFF2-40B4-BE49-F238E27FC236}">
                <a16:creationId xmlns:a16="http://schemas.microsoft.com/office/drawing/2014/main" id="{2FE0B17F-9905-4488-848C-C70EF9B1E951}"/>
              </a:ext>
            </a:extLst>
          </p:cNvPr>
          <p:cNvGrpSpPr/>
          <p:nvPr/>
        </p:nvGrpSpPr>
        <p:grpSpPr>
          <a:xfrm>
            <a:off x="8210190" y="3878318"/>
            <a:ext cx="3443326" cy="807271"/>
            <a:chOff x="8210190" y="3878318"/>
            <a:chExt cx="3443326" cy="807271"/>
          </a:xfrm>
        </p:grpSpPr>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8">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9"/>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11"/>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3"/>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5"/>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7"/>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9"/>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9"/>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2"/>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4"/>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5">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6"/>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8"/>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30"/>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31">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2"/>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4"/>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6"/>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8"/>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7"/>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grpSp>
      <p:sp>
        <p:nvSpPr>
          <p:cNvPr id="42" name="TextBox 41">
            <a:extLst>
              <a:ext uri="{FF2B5EF4-FFF2-40B4-BE49-F238E27FC236}">
                <a16:creationId xmlns:a16="http://schemas.microsoft.com/office/drawing/2014/main" id="{82E41415-76F0-4EB1-AAF5-097506B92E24}"/>
              </a:ext>
            </a:extLst>
          </p:cNvPr>
          <p:cNvSpPr txBox="1"/>
          <p:nvPr/>
        </p:nvSpPr>
        <p:spPr>
          <a:xfrm>
            <a:off x="9055972" y="4745672"/>
            <a:ext cx="1751762" cy="369332"/>
          </a:xfrm>
          <a:prstGeom prst="rect">
            <a:avLst/>
          </a:prstGeom>
          <a:noFill/>
        </p:spPr>
        <p:txBody>
          <a:bodyPr wrap="square" rtlCol="0">
            <a:spAutoFit/>
          </a:bodyPr>
          <a:lstStyle/>
          <a:p>
            <a:r>
              <a:rPr lang="en-US"/>
              <a:t>Belt Driven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9</a:t>
            </a:fld>
            <a:endParaRPr lang="en-US"/>
          </a:p>
        </p:txBody>
      </p:sp>
      <p:sp>
        <p:nvSpPr>
          <p:cNvPr id="116" name="Content Placeholder 7">
            <a:extLst>
              <a:ext uri="{FF2B5EF4-FFF2-40B4-BE49-F238E27FC236}">
                <a16:creationId xmlns:a16="http://schemas.microsoft.com/office/drawing/2014/main" id="{17DD7AFE-D075-40B9-828A-C5690EA906C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1259493580"/>
      </p:ext>
    </p:extLst>
  </p:cSld>
  <p:clrMapOvr>
    <a:masterClrMapping/>
  </p:clrMapOvr>
</p:sld>
</file>

<file path=ppt/theme/theme1.xml><?xml version="1.0" encoding="utf-8"?>
<a:theme xmlns:a="http://schemas.openxmlformats.org/drawingml/2006/main" name="Senior Design VDR">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ior Design VDR" id="{99D5E617-AD2B-4A9A-9412-9A134B8D68F2}" vid="{1BEB6FEC-928F-4DC7-B889-F77494ED774A}"/>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2659C8E6AA414E894E006C182B9E04" ma:contentTypeVersion="9" ma:contentTypeDescription="Create a new document." ma:contentTypeScope="" ma:versionID="62cd3aab7033ed7b879d128bd0d136a5">
  <xsd:schema xmlns:xsd="http://www.w3.org/2001/XMLSchema" xmlns:xs="http://www.w3.org/2001/XMLSchema" xmlns:p="http://schemas.microsoft.com/office/2006/metadata/properties" xmlns:ns2="72265db4-2fc8-4c24-a900-0834eac1ebd3" targetNamespace="http://schemas.microsoft.com/office/2006/metadata/properties" ma:root="true" ma:fieldsID="3e000335ee9221aee0405caf1392b9a4" ns2:_="">
    <xsd:import namespace="72265db4-2fc8-4c24-a900-0834eac1eb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65db4-2fc8-4c24-a900-0834eac1e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8E783-0B35-482E-A28F-C95578317678}">
  <ds:schemaRefs>
    <ds:schemaRef ds:uri="http://schemas.microsoft.com/sharepoint/v3/contenttype/forms"/>
  </ds:schemaRefs>
</ds:datastoreItem>
</file>

<file path=customXml/itemProps2.xml><?xml version="1.0" encoding="utf-8"?>
<ds:datastoreItem xmlns:ds="http://schemas.openxmlformats.org/officeDocument/2006/customXml" ds:itemID="{5273265B-1B50-4755-A030-23019AAE4D42}">
  <ds:schemaRefs>
    <ds:schemaRef ds:uri="72265db4-2fc8-4c24-a900-0834eac1e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ECD315-DDCB-4E88-85D4-8DF934412D88}"/>
</file>

<file path=docProps/app.xml><?xml version="1.0" encoding="utf-8"?>
<Properties xmlns="http://schemas.openxmlformats.org/officeDocument/2006/extended-properties" xmlns:vt="http://schemas.openxmlformats.org/officeDocument/2006/docPropsVTypes">
  <Template>Senior Design VDR</Template>
  <TotalTime>0</TotalTime>
  <Words>2241</Words>
  <Application>Microsoft Office PowerPoint</Application>
  <PresentationFormat>Widescreen</PresentationFormat>
  <Paragraphs>430</Paragraphs>
  <Slides>53</Slides>
  <Notes>10</Notes>
  <HiddenSlides>22</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Calibri</vt:lpstr>
      <vt:lpstr>Helvetica</vt:lpstr>
      <vt:lpstr>Helvetica Neue</vt:lpstr>
      <vt:lpstr>Source Sans Pro Black</vt:lpstr>
      <vt:lpstr>Times New Roman</vt:lpstr>
      <vt:lpstr>Senior Design VDR</vt:lpstr>
      <vt:lpstr>EML 4551-2 2019 Widescreen 190128</vt:lpstr>
      <vt:lpstr>PowerPoint Presentation</vt:lpstr>
      <vt:lpstr>Team 504 Introductions</vt:lpstr>
      <vt:lpstr>Sponsor and Advisor</vt:lpstr>
      <vt:lpstr>Project Objective</vt:lpstr>
      <vt:lpstr>Project Background</vt:lpstr>
      <vt:lpstr>Critical Goals</vt:lpstr>
      <vt:lpstr>Additional Project Considerations</vt:lpstr>
      <vt:lpstr>Assumptions</vt:lpstr>
      <vt:lpstr>Concept Generation</vt:lpstr>
      <vt:lpstr>High Fidelity Concepts</vt:lpstr>
      <vt:lpstr>Pin Slot Deflector</vt:lpstr>
      <vt:lpstr>Concentric Surfaces</vt:lpstr>
      <vt:lpstr>Concept Selection</vt:lpstr>
      <vt:lpstr>Selected Design – Concentric Surfaces</vt:lpstr>
      <vt:lpstr>Concentric Surface Prototyping</vt:lpstr>
      <vt:lpstr>Contact Surface Operation</vt:lpstr>
      <vt:lpstr>Nose Deflection Process</vt:lpstr>
      <vt:lpstr>Reducing Friction </vt:lpstr>
      <vt:lpstr>Gap Handling</vt:lpstr>
      <vt:lpstr>Gap Handling: Cast Silicone Resin</vt:lpstr>
      <vt:lpstr>Gap Handling: Single-Filament 3D Print</vt:lpstr>
      <vt:lpstr>Gap Handling: Multi-Filament 3D Print</vt:lpstr>
      <vt:lpstr>Experimental Preparation</vt:lpstr>
      <vt:lpstr>Benchtop Setup</vt:lpstr>
      <vt:lpstr>Benchtop Demonstration</vt:lpstr>
      <vt:lpstr>LabVIEW Setup</vt:lpstr>
      <vt:lpstr>Planned Validation</vt:lpstr>
      <vt:lpstr>Incomplete Work</vt:lpstr>
      <vt:lpstr>Lessons Learned</vt:lpstr>
      <vt:lpstr>Summary</vt:lpstr>
      <vt:lpstr>PowerPoint Presentation</vt:lpstr>
      <vt:lpstr>Project Description and Key Goals</vt:lpstr>
      <vt:lpstr>Market</vt:lpstr>
      <vt:lpstr>Assumptions</vt:lpstr>
      <vt:lpstr>Stakeholders</vt:lpstr>
      <vt:lpstr>Customer Needs</vt:lpstr>
      <vt:lpstr>Customer Needs</vt:lpstr>
      <vt:lpstr>Customer Needs</vt:lpstr>
      <vt:lpstr>Functional Decomposition</vt:lpstr>
      <vt:lpstr>Functional Decomposition</vt:lpstr>
      <vt:lpstr>Functional Decomposition</vt:lpstr>
      <vt:lpstr>Functional Decomposition</vt:lpstr>
      <vt:lpstr>Polar Control Model</vt:lpstr>
      <vt:lpstr>PowerPoint Presentation</vt:lpstr>
      <vt:lpstr>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Moffeit</dc:creator>
  <cp:lastModifiedBy>Robert Smith</cp:lastModifiedBy>
  <cp:revision>1</cp:revision>
  <dcterms:created xsi:type="dcterms:W3CDTF">2021-10-29T17:48:30Z</dcterms:created>
  <dcterms:modified xsi:type="dcterms:W3CDTF">2022-04-13T19:59:02Z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0x0101009E2659C8E6AA414E894E006C182B9E04</vt:lpwstr>
  </property>
</Properties>
</file>